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0" r:id="rId4"/>
    <p:sldMasterId id="2147483691" r:id="rId5"/>
  </p:sldMasterIdLst>
  <p:notesMasterIdLst>
    <p:notesMasterId r:id="rId11"/>
  </p:notesMasterIdLst>
  <p:sldIdLst>
    <p:sldId id="2090650747" r:id="rId6"/>
    <p:sldId id="2090650871" r:id="rId7"/>
    <p:sldId id="2090650741" r:id="rId8"/>
    <p:sldId id="2090650872" r:id="rId9"/>
    <p:sldId id="3564" r:id="rId10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orbel" panose="020B0503020204020204" pitchFamily="34" charset="0"/>
      <p:regular r:id="rId16"/>
      <p:bold r:id="rId17"/>
      <p:italic r:id="rId18"/>
      <p:boldItalic r:id="rId19"/>
    </p:embeddedFont>
    <p:embeddedFont>
      <p:font typeface="Montserrat Light" panose="020F0302020204030204" pitchFamily="34" charset="0"/>
      <p:regular r:id="rId20"/>
      <p:italic r:id="rId21"/>
    </p:embeddedFont>
    <p:embeddedFont>
      <p:font typeface="Segoe UI" panose="020B0502040204020203" pitchFamily="34" charset="0"/>
      <p:regular r:id="rId22"/>
      <p:bold r:id="rId23"/>
      <p:italic r:id="rId24"/>
      <p:boldItalic r:id="rId25"/>
    </p:embeddedFont>
    <p:embeddedFont>
      <p:font typeface="Source Sans Pro" panose="020B0503030403020204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04D18CE-B0A2-4AEA-77F1-1252F56F94F9}" name="Heiko van Eldijk" initials="HvE" userId="S::h.vaneldijk@hofp.nl::13ef04fe-61c4-48a4-9c56-ec820aa4ea0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5F94"/>
    <a:srgbClr val="002B5D"/>
    <a:srgbClr val="3D4C51"/>
    <a:srgbClr val="47D9E6"/>
    <a:srgbClr val="FFFFFF"/>
    <a:srgbClr val="00B0CE"/>
    <a:srgbClr val="017EAC"/>
    <a:srgbClr val="F2823C"/>
    <a:srgbClr val="0078A4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16" autoAdjust="0"/>
    <p:restoredTop sz="94648"/>
  </p:normalViewPr>
  <p:slideViewPr>
    <p:cSldViewPr snapToGrid="0">
      <p:cViewPr varScale="1">
        <p:scale>
          <a:sx n="110" d="100"/>
          <a:sy n="110" d="100"/>
        </p:scale>
        <p:origin x="17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customXml" Target="../customXml/item3.xml"/><Relationship Id="rId21" Type="http://schemas.openxmlformats.org/officeDocument/2006/relationships/font" Target="fonts/font10.fntdata"/><Relationship Id="rId34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5.xml"/><Relationship Id="rId19" Type="http://schemas.openxmlformats.org/officeDocument/2006/relationships/font" Target="fonts/font8.fntdata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presProps" Target="presProps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689C0-F8AF-4244-80EA-04AB6E11F316}" type="datetimeFigureOut">
              <a:rPr lang="en-US" smtClean="0"/>
              <a:t>1/25/22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CF1F1-B558-4789-BF7E-D4EDF4E1F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42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4CF1F1-B558-4789-BF7E-D4EDF4E1F67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1269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2B7FF816-3F20-41AE-AC85-72756D0931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52612"/>
            <a:ext cx="5073445" cy="4254012"/>
          </a:xfrm>
          <a:custGeom>
            <a:avLst/>
            <a:gdLst>
              <a:gd name="connsiteX0" fmla="*/ 0 w 3850419"/>
              <a:gd name="connsiteY0" fmla="*/ 0 h 4254012"/>
              <a:gd name="connsiteX1" fmla="*/ 3850419 w 3850419"/>
              <a:gd name="connsiteY1" fmla="*/ 0 h 4254012"/>
              <a:gd name="connsiteX2" fmla="*/ 3850419 w 3850419"/>
              <a:gd name="connsiteY2" fmla="*/ 4254012 h 4254012"/>
              <a:gd name="connsiteX3" fmla="*/ 0 w 3850419"/>
              <a:gd name="connsiteY3" fmla="*/ 4254012 h 4254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0419" h="4254012">
                <a:moveTo>
                  <a:pt x="0" y="0"/>
                </a:moveTo>
                <a:lnTo>
                  <a:pt x="3850419" y="0"/>
                </a:lnTo>
                <a:lnTo>
                  <a:pt x="3850419" y="4254012"/>
                </a:lnTo>
                <a:lnTo>
                  <a:pt x="0" y="42540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9" name="Freeform: Shape 9">
            <a:extLst>
              <a:ext uri="{FF2B5EF4-FFF2-40B4-BE49-F238E27FC236}">
                <a16:creationId xmlns:a16="http://schemas.microsoft.com/office/drawing/2014/main" id="{D5AFE95F-28D9-44DB-991D-AE1EC5D089BA}"/>
              </a:ext>
            </a:extLst>
          </p:cNvPr>
          <p:cNvSpPr/>
          <p:nvPr userDrawn="1"/>
        </p:nvSpPr>
        <p:spPr>
          <a:xfrm>
            <a:off x="3946444" y="0"/>
            <a:ext cx="2322393" cy="6858000"/>
          </a:xfrm>
          <a:custGeom>
            <a:avLst/>
            <a:gdLst>
              <a:gd name="connsiteX0" fmla="*/ 0 w 2322393"/>
              <a:gd name="connsiteY0" fmla="*/ 0 h 6858000"/>
              <a:gd name="connsiteX1" fmla="*/ 2322393 w 2322393"/>
              <a:gd name="connsiteY1" fmla="*/ 0 h 6858000"/>
              <a:gd name="connsiteX2" fmla="*/ 2322393 w 2322393"/>
              <a:gd name="connsiteY2" fmla="*/ 6858000 h 6858000"/>
              <a:gd name="connsiteX3" fmla="*/ 0 w 2322393"/>
              <a:gd name="connsiteY3" fmla="*/ 6858000 h 6858000"/>
              <a:gd name="connsiteX4" fmla="*/ 0 w 2322393"/>
              <a:gd name="connsiteY4" fmla="*/ 5491255 h 6858000"/>
              <a:gd name="connsiteX5" fmla="*/ 1351278 w 2322393"/>
              <a:gd name="connsiteY5" fmla="*/ 5491255 h 6858000"/>
              <a:gd name="connsiteX6" fmla="*/ 1351278 w 2322393"/>
              <a:gd name="connsiteY6" fmla="*/ 867981 h 6858000"/>
              <a:gd name="connsiteX7" fmla="*/ 0 w 2322393"/>
              <a:gd name="connsiteY7" fmla="*/ 8679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2393" h="6858000">
                <a:moveTo>
                  <a:pt x="0" y="0"/>
                </a:moveTo>
                <a:lnTo>
                  <a:pt x="2322393" y="0"/>
                </a:lnTo>
                <a:lnTo>
                  <a:pt x="2322393" y="6858000"/>
                </a:lnTo>
                <a:lnTo>
                  <a:pt x="0" y="6858000"/>
                </a:lnTo>
                <a:lnTo>
                  <a:pt x="0" y="5491255"/>
                </a:lnTo>
                <a:lnTo>
                  <a:pt x="1351278" y="5491255"/>
                </a:lnTo>
                <a:lnTo>
                  <a:pt x="1351278" y="867981"/>
                </a:lnTo>
                <a:lnTo>
                  <a:pt x="0" y="867981"/>
                </a:lnTo>
                <a:close/>
              </a:path>
            </a:pathLst>
          </a:custGeom>
          <a:solidFill>
            <a:srgbClr val="017EAC"/>
          </a:solidFill>
          <a:ln w="5773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id-ID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32439" y="350401"/>
            <a:ext cx="4950820" cy="140442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sz="3200" b="1" kern="1200" spc="0" baseline="0" dirty="0">
                <a:solidFill>
                  <a:srgbClr val="40404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832439" y="1913860"/>
            <a:ext cx="4950820" cy="426577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1pPr>
            <a:lvl2pPr marL="6858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2pPr>
            <a:lvl3pPr marL="11430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3pPr>
            <a:lvl4pPr marL="16002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4pPr>
            <a:lvl5pPr marL="20574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: Rounded Corners 28">
            <a:extLst>
              <a:ext uri="{FF2B5EF4-FFF2-40B4-BE49-F238E27FC236}">
                <a16:creationId xmlns:a16="http://schemas.microsoft.com/office/drawing/2014/main" id="{A7A0C5BE-8317-874C-A453-00E53912E24D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B5BEFF1-3A4F-0F42-BBD0-8C30028A11D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19" name="Slide Number Placeholder 22">
            <a:extLst>
              <a:ext uri="{FF2B5EF4-FFF2-40B4-BE49-F238E27FC236}">
                <a16:creationId xmlns:a16="http://schemas.microsoft.com/office/drawing/2014/main" id="{EF2D6EDA-804F-5D4F-8B0B-8586EE7BA4A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17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11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2B7FF816-3F20-41AE-AC85-72756D0931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52612"/>
            <a:ext cx="5073445" cy="4254012"/>
          </a:xfrm>
          <a:custGeom>
            <a:avLst/>
            <a:gdLst>
              <a:gd name="connsiteX0" fmla="*/ 0 w 3850419"/>
              <a:gd name="connsiteY0" fmla="*/ 0 h 4254012"/>
              <a:gd name="connsiteX1" fmla="*/ 3850419 w 3850419"/>
              <a:gd name="connsiteY1" fmla="*/ 0 h 4254012"/>
              <a:gd name="connsiteX2" fmla="*/ 3850419 w 3850419"/>
              <a:gd name="connsiteY2" fmla="*/ 4254012 h 4254012"/>
              <a:gd name="connsiteX3" fmla="*/ 0 w 3850419"/>
              <a:gd name="connsiteY3" fmla="*/ 4254012 h 4254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0419" h="4254012">
                <a:moveTo>
                  <a:pt x="0" y="0"/>
                </a:moveTo>
                <a:lnTo>
                  <a:pt x="3850419" y="0"/>
                </a:lnTo>
                <a:lnTo>
                  <a:pt x="3850419" y="4254012"/>
                </a:lnTo>
                <a:lnTo>
                  <a:pt x="0" y="42540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9" name="Freeform: Shape 9">
            <a:extLst>
              <a:ext uri="{FF2B5EF4-FFF2-40B4-BE49-F238E27FC236}">
                <a16:creationId xmlns:a16="http://schemas.microsoft.com/office/drawing/2014/main" id="{D5AFE95F-28D9-44DB-991D-AE1EC5D089BA}"/>
              </a:ext>
            </a:extLst>
          </p:cNvPr>
          <p:cNvSpPr/>
          <p:nvPr userDrawn="1"/>
        </p:nvSpPr>
        <p:spPr>
          <a:xfrm>
            <a:off x="3946444" y="0"/>
            <a:ext cx="2322393" cy="6858000"/>
          </a:xfrm>
          <a:custGeom>
            <a:avLst/>
            <a:gdLst>
              <a:gd name="connsiteX0" fmla="*/ 0 w 2322393"/>
              <a:gd name="connsiteY0" fmla="*/ 0 h 6858000"/>
              <a:gd name="connsiteX1" fmla="*/ 2322393 w 2322393"/>
              <a:gd name="connsiteY1" fmla="*/ 0 h 6858000"/>
              <a:gd name="connsiteX2" fmla="*/ 2322393 w 2322393"/>
              <a:gd name="connsiteY2" fmla="*/ 6858000 h 6858000"/>
              <a:gd name="connsiteX3" fmla="*/ 0 w 2322393"/>
              <a:gd name="connsiteY3" fmla="*/ 6858000 h 6858000"/>
              <a:gd name="connsiteX4" fmla="*/ 0 w 2322393"/>
              <a:gd name="connsiteY4" fmla="*/ 5491255 h 6858000"/>
              <a:gd name="connsiteX5" fmla="*/ 1351278 w 2322393"/>
              <a:gd name="connsiteY5" fmla="*/ 5491255 h 6858000"/>
              <a:gd name="connsiteX6" fmla="*/ 1351278 w 2322393"/>
              <a:gd name="connsiteY6" fmla="*/ 867981 h 6858000"/>
              <a:gd name="connsiteX7" fmla="*/ 0 w 2322393"/>
              <a:gd name="connsiteY7" fmla="*/ 8679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2393" h="6858000">
                <a:moveTo>
                  <a:pt x="0" y="0"/>
                </a:moveTo>
                <a:lnTo>
                  <a:pt x="2322393" y="0"/>
                </a:lnTo>
                <a:lnTo>
                  <a:pt x="2322393" y="6858000"/>
                </a:lnTo>
                <a:lnTo>
                  <a:pt x="0" y="6858000"/>
                </a:lnTo>
                <a:lnTo>
                  <a:pt x="0" y="5491255"/>
                </a:lnTo>
                <a:lnTo>
                  <a:pt x="1351278" y="5491255"/>
                </a:lnTo>
                <a:lnTo>
                  <a:pt x="1351278" y="867981"/>
                </a:lnTo>
                <a:lnTo>
                  <a:pt x="0" y="867981"/>
                </a:lnTo>
                <a:close/>
              </a:path>
            </a:pathLst>
          </a:custGeom>
          <a:solidFill>
            <a:srgbClr val="017EAC"/>
          </a:solidFill>
          <a:ln w="5773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id-ID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32439" y="350401"/>
            <a:ext cx="4950820" cy="140442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sz="3200" b="1" kern="1200" spc="0" baseline="0" dirty="0">
                <a:solidFill>
                  <a:srgbClr val="40404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832439" y="1913860"/>
            <a:ext cx="4950820" cy="426577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1pPr>
            <a:lvl2pPr marL="6858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2pPr>
            <a:lvl3pPr marL="11430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3pPr>
            <a:lvl4pPr marL="16002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4pPr>
            <a:lvl5pPr marL="20574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: Rounded Corners 28">
            <a:extLst>
              <a:ext uri="{FF2B5EF4-FFF2-40B4-BE49-F238E27FC236}">
                <a16:creationId xmlns:a16="http://schemas.microsoft.com/office/drawing/2014/main" id="{A7A0C5BE-8317-874C-A453-00E53912E24D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B5BEFF1-3A4F-0F42-BBD0-8C30028A11D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19" name="Slide Number Placeholder 22">
            <a:extLst>
              <a:ext uri="{FF2B5EF4-FFF2-40B4-BE49-F238E27FC236}">
                <a16:creationId xmlns:a16="http://schemas.microsoft.com/office/drawing/2014/main" id="{EF2D6EDA-804F-5D4F-8B0B-8586EE7BA4A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08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838200" y="416560"/>
            <a:ext cx="10515600" cy="82104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lang="en-US" sz="3200" b="1" kern="1200" spc="0" baseline="0" dirty="0">
                <a:solidFill>
                  <a:srgbClr val="40404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45354" y="1226719"/>
            <a:ext cx="10501292" cy="4496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404040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Rectangle: Rounded Corners 28">
            <a:extLst>
              <a:ext uri="{FF2B5EF4-FFF2-40B4-BE49-F238E27FC236}">
                <a16:creationId xmlns:a16="http://schemas.microsoft.com/office/drawing/2014/main" id="{57CCC1E3-1BFF-364E-B5B2-ADD241D8779A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95AFF61-CF24-DF42-907B-774EA4F4071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16" name="Slide Number Placeholder 22">
            <a:extLst>
              <a:ext uri="{FF2B5EF4-FFF2-40B4-BE49-F238E27FC236}">
                <a16:creationId xmlns:a16="http://schemas.microsoft.com/office/drawing/2014/main" id="{C682E070-3DB2-8D46-ABBE-DC63B3E641A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08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  <p:sp>
        <p:nvSpPr>
          <p:cNvPr id="26" name="Title 6">
            <a:extLst>
              <a:ext uri="{FF2B5EF4-FFF2-40B4-BE49-F238E27FC236}">
                <a16:creationId xmlns:a16="http://schemas.microsoft.com/office/drawing/2014/main" id="{CBC88C87-2A0E-2C45-898B-E28EFA7FFA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0652" y="290961"/>
            <a:ext cx="11448189" cy="82104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lang="en-US" sz="3200" b="1" kern="1200" spc="0" baseline="0" dirty="0">
                <a:solidFill>
                  <a:srgbClr val="40404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53DC6F54-8091-674E-A493-7C7C14FB8E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0653" y="1101120"/>
            <a:ext cx="11432612" cy="4496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404040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1DDB4B82-9CDA-0743-93A6-AF613B17415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10652" y="1630730"/>
            <a:ext cx="11448188" cy="4359095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1pPr>
            <a:lvl2pPr marL="685783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2pPr>
            <a:lvl3pPr marL="1142971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3pPr>
            <a:lvl4pPr marL="1600160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4pPr>
            <a:lvl5pPr marL="2057349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9" name="Rectangle: Rounded Corners 28">
            <a:extLst>
              <a:ext uri="{FF2B5EF4-FFF2-40B4-BE49-F238E27FC236}">
                <a16:creationId xmlns:a16="http://schemas.microsoft.com/office/drawing/2014/main" id="{D1B7882B-A2E5-B848-A077-48B96722C6A7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A9CAA428-61B6-1046-9FC8-47EBF8620BF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41" name="Slide Number Placeholder 22">
            <a:extLst>
              <a:ext uri="{FF2B5EF4-FFF2-40B4-BE49-F238E27FC236}">
                <a16:creationId xmlns:a16="http://schemas.microsoft.com/office/drawing/2014/main" id="{3B558D69-E535-8F4F-8DF6-BE96753876B8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9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8120" y="-30481"/>
            <a:ext cx="4373880" cy="64703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7818120" y="0"/>
            <a:ext cx="4373879" cy="686308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07114" y="276790"/>
            <a:ext cx="11448189" cy="82104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lang="en-US" sz="3200" b="1" kern="1200" spc="0" baseline="0" dirty="0">
                <a:solidFill>
                  <a:srgbClr val="40404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07115" y="1086949"/>
            <a:ext cx="11432612" cy="4496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404040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407114" y="1786804"/>
            <a:ext cx="11448188" cy="4064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rgbClr val="404040"/>
                </a:solidFill>
                <a:latin typeface="+mj-lt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407114" y="2245818"/>
            <a:ext cx="11448188" cy="3729836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1pPr>
            <a:lvl2pPr marL="685783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2pPr>
            <a:lvl3pPr marL="1142971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3pPr>
            <a:lvl4pPr marL="1600160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4pPr>
            <a:lvl5pPr marL="2057349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: Rounded Corners 28">
            <a:extLst>
              <a:ext uri="{FF2B5EF4-FFF2-40B4-BE49-F238E27FC236}">
                <a16:creationId xmlns:a16="http://schemas.microsoft.com/office/drawing/2014/main" id="{F805E670-DE3E-4489-BAAF-FBB3F3057BA2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14" name="Slide Number Placeholder 22"/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05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8">
            <a:extLst>
              <a:ext uri="{FF2B5EF4-FFF2-40B4-BE49-F238E27FC236}">
                <a16:creationId xmlns:a16="http://schemas.microsoft.com/office/drawing/2014/main" id="{BA2E3331-9C35-C247-A657-0C98DB809069}"/>
              </a:ext>
            </a:extLst>
          </p:cNvPr>
          <p:cNvSpPr/>
          <p:nvPr userDrawn="1"/>
        </p:nvSpPr>
        <p:spPr>
          <a:xfrm rot="10800000">
            <a:off x="0" y="884677"/>
            <a:ext cx="12192004" cy="5028170"/>
          </a:xfrm>
          <a:custGeom>
            <a:avLst/>
            <a:gdLst>
              <a:gd name="connsiteX0" fmla="*/ 7949170 w 12192000"/>
              <a:gd name="connsiteY0" fmla="*/ 5028170 h 5028170"/>
              <a:gd name="connsiteX1" fmla="*/ 4242831 w 12192000"/>
              <a:gd name="connsiteY1" fmla="*/ 5028170 h 5028170"/>
              <a:gd name="connsiteX2" fmla="*/ 4057552 w 12192000"/>
              <a:gd name="connsiteY2" fmla="*/ 4657612 h 5028170"/>
              <a:gd name="connsiteX3" fmla="*/ 0 w 12192000"/>
              <a:gd name="connsiteY3" fmla="*/ 4657612 h 5028170"/>
              <a:gd name="connsiteX4" fmla="*/ 0 w 12192000"/>
              <a:gd name="connsiteY4" fmla="*/ 4195708 h 5028170"/>
              <a:gd name="connsiteX5" fmla="*/ 0 w 12192000"/>
              <a:gd name="connsiteY5" fmla="*/ 3193429 h 5028170"/>
              <a:gd name="connsiteX6" fmla="*/ 0 w 12192000"/>
              <a:gd name="connsiteY6" fmla="*/ 3023614 h 5028170"/>
              <a:gd name="connsiteX7" fmla="*/ 0 w 12192000"/>
              <a:gd name="connsiteY7" fmla="*/ 2561710 h 5028170"/>
              <a:gd name="connsiteX8" fmla="*/ 0 w 12192000"/>
              <a:gd name="connsiteY8" fmla="*/ 2004556 h 5028170"/>
              <a:gd name="connsiteX9" fmla="*/ 0 w 12192000"/>
              <a:gd name="connsiteY9" fmla="*/ 1559431 h 5028170"/>
              <a:gd name="connsiteX10" fmla="*/ 0 w 12192000"/>
              <a:gd name="connsiteY10" fmla="*/ 370558 h 5028170"/>
              <a:gd name="connsiteX11" fmla="*/ 4057550 w 12192000"/>
              <a:gd name="connsiteY11" fmla="*/ 370558 h 5028170"/>
              <a:gd name="connsiteX12" fmla="*/ 4242830 w 12192000"/>
              <a:gd name="connsiteY12" fmla="*/ 0 h 5028170"/>
              <a:gd name="connsiteX13" fmla="*/ 7949169 w 12192000"/>
              <a:gd name="connsiteY13" fmla="*/ 0 h 5028170"/>
              <a:gd name="connsiteX14" fmla="*/ 8134447 w 12192000"/>
              <a:gd name="connsiteY14" fmla="*/ 370558 h 5028170"/>
              <a:gd name="connsiteX15" fmla="*/ 12192000 w 12192000"/>
              <a:gd name="connsiteY15" fmla="*/ 370558 h 5028170"/>
              <a:gd name="connsiteX16" fmla="*/ 12192000 w 12192000"/>
              <a:gd name="connsiteY16" fmla="*/ 1559431 h 5028170"/>
              <a:gd name="connsiteX17" fmla="*/ 12192000 w 12192000"/>
              <a:gd name="connsiteY17" fmla="*/ 1559431 h 5028170"/>
              <a:gd name="connsiteX18" fmla="*/ 12192000 w 12192000"/>
              <a:gd name="connsiteY18" fmla="*/ 2561710 h 5028170"/>
              <a:gd name="connsiteX19" fmla="*/ 12192000 w 12192000"/>
              <a:gd name="connsiteY19" fmla="*/ 2561710 h 5028170"/>
              <a:gd name="connsiteX20" fmla="*/ 12192000 w 12192000"/>
              <a:gd name="connsiteY20" fmla="*/ 4195708 h 5028170"/>
              <a:gd name="connsiteX21" fmla="*/ 12192000 w 12192000"/>
              <a:gd name="connsiteY21" fmla="*/ 4195708 h 5028170"/>
              <a:gd name="connsiteX22" fmla="*/ 12192000 w 12192000"/>
              <a:gd name="connsiteY22" fmla="*/ 4657612 h 5028170"/>
              <a:gd name="connsiteX23" fmla="*/ 8134449 w 12192000"/>
              <a:gd name="connsiteY23" fmla="*/ 4657612 h 502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5028170">
                <a:moveTo>
                  <a:pt x="7949170" y="5028170"/>
                </a:moveTo>
                <a:lnTo>
                  <a:pt x="4242831" y="5028170"/>
                </a:lnTo>
                <a:lnTo>
                  <a:pt x="4057552" y="4657612"/>
                </a:lnTo>
                <a:lnTo>
                  <a:pt x="0" y="4657612"/>
                </a:lnTo>
                <a:lnTo>
                  <a:pt x="0" y="4195708"/>
                </a:lnTo>
                <a:lnTo>
                  <a:pt x="0" y="3193429"/>
                </a:lnTo>
                <a:lnTo>
                  <a:pt x="0" y="3023614"/>
                </a:lnTo>
                <a:lnTo>
                  <a:pt x="0" y="2561710"/>
                </a:lnTo>
                <a:lnTo>
                  <a:pt x="0" y="2004556"/>
                </a:lnTo>
                <a:lnTo>
                  <a:pt x="0" y="1559431"/>
                </a:lnTo>
                <a:lnTo>
                  <a:pt x="0" y="370558"/>
                </a:lnTo>
                <a:lnTo>
                  <a:pt x="4057550" y="370558"/>
                </a:lnTo>
                <a:lnTo>
                  <a:pt x="4242830" y="0"/>
                </a:lnTo>
                <a:lnTo>
                  <a:pt x="7949169" y="0"/>
                </a:lnTo>
                <a:lnTo>
                  <a:pt x="8134447" y="370558"/>
                </a:lnTo>
                <a:lnTo>
                  <a:pt x="12192000" y="370558"/>
                </a:lnTo>
                <a:lnTo>
                  <a:pt x="12192000" y="1559431"/>
                </a:lnTo>
                <a:lnTo>
                  <a:pt x="12192000" y="1559431"/>
                </a:lnTo>
                <a:lnTo>
                  <a:pt x="12192000" y="2561710"/>
                </a:lnTo>
                <a:lnTo>
                  <a:pt x="12192000" y="2561710"/>
                </a:lnTo>
                <a:lnTo>
                  <a:pt x="12192000" y="4195708"/>
                </a:lnTo>
                <a:lnTo>
                  <a:pt x="12192000" y="4195708"/>
                </a:lnTo>
                <a:lnTo>
                  <a:pt x="12192000" y="4657612"/>
                </a:lnTo>
                <a:lnTo>
                  <a:pt x="8134449" y="4657612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id-ID"/>
          </a:p>
        </p:txBody>
      </p:sp>
      <p:sp>
        <p:nvSpPr>
          <p:cNvPr id="7" name="Freeform: Shape 8">
            <a:extLst>
              <a:ext uri="{FF2B5EF4-FFF2-40B4-BE49-F238E27FC236}">
                <a16:creationId xmlns:a16="http://schemas.microsoft.com/office/drawing/2014/main" id="{398598B1-CAA4-4BD2-BAF8-757AB7DA70AF}"/>
              </a:ext>
            </a:extLst>
          </p:cNvPr>
          <p:cNvSpPr/>
          <p:nvPr userDrawn="1"/>
        </p:nvSpPr>
        <p:spPr>
          <a:xfrm rot="10800000">
            <a:off x="-10406" y="854440"/>
            <a:ext cx="12192004" cy="5111020"/>
          </a:xfrm>
          <a:custGeom>
            <a:avLst/>
            <a:gdLst>
              <a:gd name="connsiteX0" fmla="*/ 7949170 w 12192000"/>
              <a:gd name="connsiteY0" fmla="*/ 5028170 h 5028170"/>
              <a:gd name="connsiteX1" fmla="*/ 4242831 w 12192000"/>
              <a:gd name="connsiteY1" fmla="*/ 5028170 h 5028170"/>
              <a:gd name="connsiteX2" fmla="*/ 4057552 w 12192000"/>
              <a:gd name="connsiteY2" fmla="*/ 4657612 h 5028170"/>
              <a:gd name="connsiteX3" fmla="*/ 0 w 12192000"/>
              <a:gd name="connsiteY3" fmla="*/ 4657612 h 5028170"/>
              <a:gd name="connsiteX4" fmla="*/ 0 w 12192000"/>
              <a:gd name="connsiteY4" fmla="*/ 4195708 h 5028170"/>
              <a:gd name="connsiteX5" fmla="*/ 0 w 12192000"/>
              <a:gd name="connsiteY5" fmla="*/ 3193429 h 5028170"/>
              <a:gd name="connsiteX6" fmla="*/ 0 w 12192000"/>
              <a:gd name="connsiteY6" fmla="*/ 3023614 h 5028170"/>
              <a:gd name="connsiteX7" fmla="*/ 0 w 12192000"/>
              <a:gd name="connsiteY7" fmla="*/ 2561710 h 5028170"/>
              <a:gd name="connsiteX8" fmla="*/ 0 w 12192000"/>
              <a:gd name="connsiteY8" fmla="*/ 2004556 h 5028170"/>
              <a:gd name="connsiteX9" fmla="*/ 0 w 12192000"/>
              <a:gd name="connsiteY9" fmla="*/ 1559431 h 5028170"/>
              <a:gd name="connsiteX10" fmla="*/ 0 w 12192000"/>
              <a:gd name="connsiteY10" fmla="*/ 370558 h 5028170"/>
              <a:gd name="connsiteX11" fmla="*/ 4057550 w 12192000"/>
              <a:gd name="connsiteY11" fmla="*/ 370558 h 5028170"/>
              <a:gd name="connsiteX12" fmla="*/ 4242830 w 12192000"/>
              <a:gd name="connsiteY12" fmla="*/ 0 h 5028170"/>
              <a:gd name="connsiteX13" fmla="*/ 7949169 w 12192000"/>
              <a:gd name="connsiteY13" fmla="*/ 0 h 5028170"/>
              <a:gd name="connsiteX14" fmla="*/ 8134447 w 12192000"/>
              <a:gd name="connsiteY14" fmla="*/ 370558 h 5028170"/>
              <a:gd name="connsiteX15" fmla="*/ 12192000 w 12192000"/>
              <a:gd name="connsiteY15" fmla="*/ 370558 h 5028170"/>
              <a:gd name="connsiteX16" fmla="*/ 12192000 w 12192000"/>
              <a:gd name="connsiteY16" fmla="*/ 1559431 h 5028170"/>
              <a:gd name="connsiteX17" fmla="*/ 12192000 w 12192000"/>
              <a:gd name="connsiteY17" fmla="*/ 1559431 h 5028170"/>
              <a:gd name="connsiteX18" fmla="*/ 12192000 w 12192000"/>
              <a:gd name="connsiteY18" fmla="*/ 2561710 h 5028170"/>
              <a:gd name="connsiteX19" fmla="*/ 12192000 w 12192000"/>
              <a:gd name="connsiteY19" fmla="*/ 2561710 h 5028170"/>
              <a:gd name="connsiteX20" fmla="*/ 12192000 w 12192000"/>
              <a:gd name="connsiteY20" fmla="*/ 4195708 h 5028170"/>
              <a:gd name="connsiteX21" fmla="*/ 12192000 w 12192000"/>
              <a:gd name="connsiteY21" fmla="*/ 4195708 h 5028170"/>
              <a:gd name="connsiteX22" fmla="*/ 12192000 w 12192000"/>
              <a:gd name="connsiteY22" fmla="*/ 4657612 h 5028170"/>
              <a:gd name="connsiteX23" fmla="*/ 8134449 w 12192000"/>
              <a:gd name="connsiteY23" fmla="*/ 4657612 h 502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5028170">
                <a:moveTo>
                  <a:pt x="7949170" y="5028170"/>
                </a:moveTo>
                <a:lnTo>
                  <a:pt x="4242831" y="5028170"/>
                </a:lnTo>
                <a:lnTo>
                  <a:pt x="4057552" y="4657612"/>
                </a:lnTo>
                <a:lnTo>
                  <a:pt x="0" y="4657612"/>
                </a:lnTo>
                <a:lnTo>
                  <a:pt x="0" y="4195708"/>
                </a:lnTo>
                <a:lnTo>
                  <a:pt x="0" y="3193429"/>
                </a:lnTo>
                <a:lnTo>
                  <a:pt x="0" y="3023614"/>
                </a:lnTo>
                <a:lnTo>
                  <a:pt x="0" y="2561710"/>
                </a:lnTo>
                <a:lnTo>
                  <a:pt x="0" y="2004556"/>
                </a:lnTo>
                <a:lnTo>
                  <a:pt x="0" y="1559431"/>
                </a:lnTo>
                <a:lnTo>
                  <a:pt x="0" y="370558"/>
                </a:lnTo>
                <a:lnTo>
                  <a:pt x="4057550" y="370558"/>
                </a:lnTo>
                <a:lnTo>
                  <a:pt x="4242830" y="0"/>
                </a:lnTo>
                <a:lnTo>
                  <a:pt x="7949169" y="0"/>
                </a:lnTo>
                <a:lnTo>
                  <a:pt x="8134447" y="370558"/>
                </a:lnTo>
                <a:lnTo>
                  <a:pt x="12192000" y="370558"/>
                </a:lnTo>
                <a:lnTo>
                  <a:pt x="12192000" y="1559431"/>
                </a:lnTo>
                <a:lnTo>
                  <a:pt x="12192000" y="1559431"/>
                </a:lnTo>
                <a:lnTo>
                  <a:pt x="12192000" y="2561710"/>
                </a:lnTo>
                <a:lnTo>
                  <a:pt x="12192000" y="2561710"/>
                </a:lnTo>
                <a:lnTo>
                  <a:pt x="12192000" y="4195708"/>
                </a:lnTo>
                <a:lnTo>
                  <a:pt x="12192000" y="4195708"/>
                </a:lnTo>
                <a:lnTo>
                  <a:pt x="12192000" y="4657612"/>
                </a:lnTo>
                <a:lnTo>
                  <a:pt x="8134449" y="4657612"/>
                </a:lnTo>
                <a:close/>
              </a:path>
            </a:pathLst>
          </a:custGeom>
          <a:solidFill>
            <a:srgbClr val="0078A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id-ID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38200" y="2420471"/>
            <a:ext cx="10515600" cy="93550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lang="en-US" sz="4800" b="1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8200" y="3355973"/>
            <a:ext cx="10515600" cy="92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  <p:sp>
        <p:nvSpPr>
          <p:cNvPr id="16" name="Rectangle: Rounded Corners 28">
            <a:extLst>
              <a:ext uri="{FF2B5EF4-FFF2-40B4-BE49-F238E27FC236}">
                <a16:creationId xmlns:a16="http://schemas.microsoft.com/office/drawing/2014/main" id="{6B7D6CA1-C2BA-9642-BFF0-131707C83909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9ED2A629-1ABC-3F4D-80A9-97D7955764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18" name="Slide Number Placeholder 22">
            <a:extLst>
              <a:ext uri="{FF2B5EF4-FFF2-40B4-BE49-F238E27FC236}">
                <a16:creationId xmlns:a16="http://schemas.microsoft.com/office/drawing/2014/main" id="{108F2A7E-294F-184A-A003-FDF470F524C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43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3429000"/>
            <a:ext cx="6076950" cy="3429000"/>
          </a:xfrm>
          <a:prstGeom prst="rect">
            <a:avLst/>
          </a:prstGeom>
          <a:solidFill>
            <a:srgbClr val="00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607695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8A4"/>
              </a:solidFill>
              <a:latin typeface="Segoe UI" panose="020B0502040204020203" pitchFamily="34" charset="0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1028701" y="1419226"/>
            <a:ext cx="4019548" cy="40195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190625" y="1581150"/>
            <a:ext cx="3695700" cy="3695700"/>
          </a:xfrm>
          <a:custGeom>
            <a:avLst/>
            <a:gdLst>
              <a:gd name="connsiteX0" fmla="*/ 1847850 w 3695700"/>
              <a:gd name="connsiteY0" fmla="*/ 0 h 3695700"/>
              <a:gd name="connsiteX1" fmla="*/ 3695700 w 3695700"/>
              <a:gd name="connsiteY1" fmla="*/ 1847850 h 3695700"/>
              <a:gd name="connsiteX2" fmla="*/ 1847850 w 3695700"/>
              <a:gd name="connsiteY2" fmla="*/ 3695700 h 3695700"/>
              <a:gd name="connsiteX3" fmla="*/ 0 w 3695700"/>
              <a:gd name="connsiteY3" fmla="*/ 1847850 h 3695700"/>
              <a:gd name="connsiteX4" fmla="*/ 1847850 w 3695700"/>
              <a:gd name="connsiteY4" fmla="*/ 0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5700" h="3695700">
                <a:moveTo>
                  <a:pt x="1847850" y="0"/>
                </a:moveTo>
                <a:cubicBezTo>
                  <a:pt x="2868389" y="0"/>
                  <a:pt x="3695700" y="827311"/>
                  <a:pt x="3695700" y="1847850"/>
                </a:cubicBezTo>
                <a:cubicBezTo>
                  <a:pt x="3695700" y="2868389"/>
                  <a:pt x="2868389" y="3695700"/>
                  <a:pt x="1847850" y="3695700"/>
                </a:cubicBezTo>
                <a:cubicBezTo>
                  <a:pt x="827311" y="3695700"/>
                  <a:pt x="0" y="2868389"/>
                  <a:pt x="0" y="1847850"/>
                </a:cubicBezTo>
                <a:cubicBezTo>
                  <a:pt x="0" y="827311"/>
                  <a:pt x="827311" y="0"/>
                  <a:pt x="184785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50"/>
            </a:lvl1pPr>
          </a:lstStyle>
          <a:p>
            <a:endParaRPr lang="en-US"/>
          </a:p>
        </p:txBody>
      </p:sp>
      <p:sp>
        <p:nvSpPr>
          <p:cNvPr id="11" name="Title 5"/>
          <p:cNvSpPr>
            <a:spLocks noGrp="1"/>
          </p:cNvSpPr>
          <p:nvPr>
            <p:ph type="title" hasCustomPrompt="1"/>
          </p:nvPr>
        </p:nvSpPr>
        <p:spPr>
          <a:xfrm>
            <a:off x="6953693" y="1581150"/>
            <a:ext cx="4381942" cy="84201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sz="3200" b="1" kern="1200" spc="0" baseline="0" dirty="0">
                <a:solidFill>
                  <a:srgbClr val="40404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6953693" y="2423161"/>
            <a:ext cx="4381942" cy="328771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1pPr>
            <a:lvl2pPr marL="685800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2pPr>
            <a:lvl3pPr marL="1143000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3pPr>
            <a:lvl4pPr marL="1600200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4pPr>
            <a:lvl5pPr marL="2057400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480047"/>
            <a:ext cx="6076951" cy="27738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lang="en-US" sz="1400" b="1" kern="1200" baseline="0" dirty="0" smtClean="0">
                <a:solidFill>
                  <a:schemeClr val="bg1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/>
              <a:t>Edit Your Name Here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-1" y="757434"/>
            <a:ext cx="6076951" cy="2359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lang="en-US" sz="1200" kern="1200" baseline="0" dirty="0" smtClean="0">
                <a:solidFill>
                  <a:schemeClr val="bg1"/>
                </a:solidFill>
                <a:latin typeface="+mn-lt"/>
                <a:ea typeface="Source Sans Pro" panose="020B0503030403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Your Designation Here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  <p:sp>
        <p:nvSpPr>
          <p:cNvPr id="20" name="Rectangle: Rounded Corners 28">
            <a:extLst>
              <a:ext uri="{FF2B5EF4-FFF2-40B4-BE49-F238E27FC236}">
                <a16:creationId xmlns:a16="http://schemas.microsoft.com/office/drawing/2014/main" id="{B910A321-9DF7-B04C-9C0B-06A6A53D9FDC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884D4F8A-D22D-C04E-85FA-350D52A0F62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chemeClr val="bg1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22" name="Slide Number Placeholder 22">
            <a:extLst>
              <a:ext uri="{FF2B5EF4-FFF2-40B4-BE49-F238E27FC236}">
                <a16:creationId xmlns:a16="http://schemas.microsoft.com/office/drawing/2014/main" id="{FB1F2EBF-B8AF-654B-BC6F-8E56A2C4386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81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80">
            <a:extLst>
              <a:ext uri="{FF2B5EF4-FFF2-40B4-BE49-F238E27FC236}">
                <a16:creationId xmlns:a16="http://schemas.microsoft.com/office/drawing/2014/main" id="{E9D3BA4A-FF58-4C74-9CEC-0B542F32A41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294022" y="1361408"/>
            <a:ext cx="1214821" cy="1480029"/>
          </a:xfrm>
          <a:custGeom>
            <a:avLst/>
            <a:gdLst>
              <a:gd name="T0" fmla="*/ 99 w 120"/>
              <a:gd name="T1" fmla="*/ 74 h 146"/>
              <a:gd name="T2" fmla="*/ 70 w 120"/>
              <a:gd name="T3" fmla="*/ 73 h 146"/>
              <a:gd name="T4" fmla="*/ 103 w 120"/>
              <a:gd name="T5" fmla="*/ 59 h 146"/>
              <a:gd name="T6" fmla="*/ 106 w 120"/>
              <a:gd name="T7" fmla="*/ 16 h 146"/>
              <a:gd name="T8" fmla="*/ 70 w 120"/>
              <a:gd name="T9" fmla="*/ 13 h 146"/>
              <a:gd name="T10" fmla="*/ 63 w 120"/>
              <a:gd name="T11" fmla="*/ 0 h 146"/>
              <a:gd name="T12" fmla="*/ 50 w 120"/>
              <a:gd name="T13" fmla="*/ 6 h 146"/>
              <a:gd name="T14" fmla="*/ 23 w 120"/>
              <a:gd name="T15" fmla="*/ 13 h 146"/>
              <a:gd name="T16" fmla="*/ 1 w 120"/>
              <a:gd name="T17" fmla="*/ 34 h 146"/>
              <a:gd name="T18" fmla="*/ 1 w 120"/>
              <a:gd name="T19" fmla="*/ 39 h 146"/>
              <a:gd name="T20" fmla="*/ 23 w 120"/>
              <a:gd name="T21" fmla="*/ 59 h 146"/>
              <a:gd name="T22" fmla="*/ 50 w 120"/>
              <a:gd name="T23" fmla="*/ 73 h 146"/>
              <a:gd name="T24" fmla="*/ 13 w 120"/>
              <a:gd name="T25" fmla="*/ 76 h 146"/>
              <a:gd name="T26" fmla="*/ 17 w 120"/>
              <a:gd name="T27" fmla="*/ 119 h 146"/>
              <a:gd name="T28" fmla="*/ 50 w 120"/>
              <a:gd name="T29" fmla="*/ 139 h 146"/>
              <a:gd name="T30" fmla="*/ 63 w 120"/>
              <a:gd name="T31" fmla="*/ 146 h 146"/>
              <a:gd name="T32" fmla="*/ 70 w 120"/>
              <a:gd name="T33" fmla="*/ 119 h 146"/>
              <a:gd name="T34" fmla="*/ 99 w 120"/>
              <a:gd name="T35" fmla="*/ 118 h 146"/>
              <a:gd name="T36" fmla="*/ 120 w 120"/>
              <a:gd name="T37" fmla="*/ 96 h 146"/>
              <a:gd name="T38" fmla="*/ 56 w 120"/>
              <a:gd name="T39" fmla="*/ 6 h 146"/>
              <a:gd name="T40" fmla="*/ 63 w 120"/>
              <a:gd name="T41" fmla="*/ 13 h 146"/>
              <a:gd name="T42" fmla="*/ 56 w 120"/>
              <a:gd name="T43" fmla="*/ 6 h 146"/>
              <a:gd name="T44" fmla="*/ 8 w 120"/>
              <a:gd name="T45" fmla="*/ 36 h 146"/>
              <a:gd name="T46" fmla="*/ 100 w 120"/>
              <a:gd name="T47" fmla="*/ 20 h 146"/>
              <a:gd name="T48" fmla="*/ 25 w 120"/>
              <a:gd name="T49" fmla="*/ 53 h 146"/>
              <a:gd name="T50" fmla="*/ 63 w 120"/>
              <a:gd name="T51" fmla="*/ 73 h 146"/>
              <a:gd name="T52" fmla="*/ 56 w 120"/>
              <a:gd name="T53" fmla="*/ 59 h 146"/>
              <a:gd name="T54" fmla="*/ 63 w 120"/>
              <a:gd name="T55" fmla="*/ 139 h 146"/>
              <a:gd name="T56" fmla="*/ 56 w 120"/>
              <a:gd name="T57" fmla="*/ 119 h 146"/>
              <a:gd name="T58" fmla="*/ 63 w 120"/>
              <a:gd name="T59" fmla="*/ 139 h 146"/>
              <a:gd name="T60" fmla="*/ 20 w 120"/>
              <a:gd name="T61" fmla="*/ 113 h 146"/>
              <a:gd name="T62" fmla="*/ 95 w 120"/>
              <a:gd name="T63" fmla="*/ 79 h 146"/>
              <a:gd name="T64" fmla="*/ 95 w 120"/>
              <a:gd name="T65" fmla="*/ 11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0" h="146">
                <a:moveTo>
                  <a:pt x="119" y="94"/>
                </a:moveTo>
                <a:cubicBezTo>
                  <a:pt x="99" y="74"/>
                  <a:pt x="99" y="74"/>
                  <a:pt x="99" y="74"/>
                </a:cubicBezTo>
                <a:cubicBezTo>
                  <a:pt x="98" y="73"/>
                  <a:pt x="97" y="73"/>
                  <a:pt x="96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59"/>
                  <a:pt x="70" y="59"/>
                  <a:pt x="70" y="59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5" y="59"/>
                  <a:pt x="106" y="58"/>
                  <a:pt x="106" y="5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6" y="14"/>
                  <a:pt x="105" y="13"/>
                  <a:pt x="103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3"/>
                  <a:pt x="67" y="0"/>
                  <a:pt x="6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3" y="0"/>
                  <a:pt x="50" y="3"/>
                  <a:pt x="50" y="6"/>
                </a:cubicBezTo>
                <a:cubicBezTo>
                  <a:pt x="50" y="13"/>
                  <a:pt x="50" y="13"/>
                  <a:pt x="50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2" y="13"/>
                  <a:pt x="21" y="13"/>
                  <a:pt x="21" y="14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5"/>
                  <a:pt x="0" y="36"/>
                </a:cubicBezTo>
                <a:cubicBezTo>
                  <a:pt x="0" y="37"/>
                  <a:pt x="0" y="38"/>
                  <a:pt x="1" y="39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59"/>
                  <a:pt x="22" y="59"/>
                  <a:pt x="23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73"/>
                  <a:pt x="50" y="73"/>
                  <a:pt x="50" y="73"/>
                </a:cubicBezTo>
                <a:cubicBezTo>
                  <a:pt x="17" y="73"/>
                  <a:pt x="17" y="73"/>
                  <a:pt x="17" y="73"/>
                </a:cubicBezTo>
                <a:cubicBezTo>
                  <a:pt x="15" y="73"/>
                  <a:pt x="13" y="74"/>
                  <a:pt x="13" y="7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18"/>
                  <a:pt x="15" y="119"/>
                  <a:pt x="17" y="119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50" y="139"/>
                  <a:pt x="50" y="139"/>
                  <a:pt x="50" y="139"/>
                </a:cubicBezTo>
                <a:cubicBezTo>
                  <a:pt x="50" y="143"/>
                  <a:pt x="53" y="146"/>
                  <a:pt x="56" y="146"/>
                </a:cubicBezTo>
                <a:cubicBezTo>
                  <a:pt x="63" y="146"/>
                  <a:pt x="63" y="146"/>
                  <a:pt x="63" y="146"/>
                </a:cubicBezTo>
                <a:cubicBezTo>
                  <a:pt x="67" y="146"/>
                  <a:pt x="70" y="143"/>
                  <a:pt x="70" y="13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97" y="119"/>
                  <a:pt x="98" y="119"/>
                  <a:pt x="99" y="11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9" y="98"/>
                  <a:pt x="120" y="97"/>
                  <a:pt x="120" y="96"/>
                </a:cubicBezTo>
                <a:cubicBezTo>
                  <a:pt x="120" y="95"/>
                  <a:pt x="119" y="94"/>
                  <a:pt x="119" y="94"/>
                </a:cubicBezTo>
                <a:close/>
                <a:moveTo>
                  <a:pt x="56" y="6"/>
                </a:moveTo>
                <a:cubicBezTo>
                  <a:pt x="63" y="6"/>
                  <a:pt x="63" y="6"/>
                  <a:pt x="63" y="6"/>
                </a:cubicBezTo>
                <a:cubicBezTo>
                  <a:pt x="63" y="13"/>
                  <a:pt x="63" y="13"/>
                  <a:pt x="63" y="13"/>
                </a:cubicBezTo>
                <a:cubicBezTo>
                  <a:pt x="56" y="13"/>
                  <a:pt x="56" y="13"/>
                  <a:pt x="56" y="13"/>
                </a:cubicBezTo>
                <a:lnTo>
                  <a:pt x="56" y="6"/>
                </a:lnTo>
                <a:close/>
                <a:moveTo>
                  <a:pt x="25" y="53"/>
                </a:moveTo>
                <a:cubicBezTo>
                  <a:pt x="8" y="36"/>
                  <a:pt x="8" y="36"/>
                  <a:pt x="8" y="36"/>
                </a:cubicBezTo>
                <a:cubicBezTo>
                  <a:pt x="25" y="20"/>
                  <a:pt x="25" y="20"/>
                  <a:pt x="25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53"/>
                  <a:pt x="100" y="53"/>
                  <a:pt x="100" y="53"/>
                </a:cubicBezTo>
                <a:lnTo>
                  <a:pt x="25" y="53"/>
                </a:lnTo>
                <a:close/>
                <a:moveTo>
                  <a:pt x="63" y="59"/>
                </a:moveTo>
                <a:cubicBezTo>
                  <a:pt x="63" y="73"/>
                  <a:pt x="63" y="73"/>
                  <a:pt x="63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56" y="59"/>
                  <a:pt x="56" y="59"/>
                  <a:pt x="56" y="59"/>
                </a:cubicBezTo>
                <a:lnTo>
                  <a:pt x="63" y="59"/>
                </a:lnTo>
                <a:close/>
                <a:moveTo>
                  <a:pt x="63" y="139"/>
                </a:moveTo>
                <a:cubicBezTo>
                  <a:pt x="56" y="139"/>
                  <a:pt x="56" y="139"/>
                  <a:pt x="56" y="139"/>
                </a:cubicBezTo>
                <a:cubicBezTo>
                  <a:pt x="56" y="119"/>
                  <a:pt x="56" y="119"/>
                  <a:pt x="56" y="119"/>
                </a:cubicBezTo>
                <a:cubicBezTo>
                  <a:pt x="63" y="119"/>
                  <a:pt x="63" y="119"/>
                  <a:pt x="63" y="119"/>
                </a:cubicBezTo>
                <a:lnTo>
                  <a:pt x="63" y="139"/>
                </a:lnTo>
                <a:close/>
                <a:moveTo>
                  <a:pt x="95" y="113"/>
                </a:moveTo>
                <a:cubicBezTo>
                  <a:pt x="20" y="113"/>
                  <a:pt x="20" y="113"/>
                  <a:pt x="20" y="113"/>
                </a:cubicBezTo>
                <a:cubicBezTo>
                  <a:pt x="20" y="79"/>
                  <a:pt x="20" y="79"/>
                  <a:pt x="20" y="79"/>
                </a:cubicBezTo>
                <a:cubicBezTo>
                  <a:pt x="95" y="79"/>
                  <a:pt x="95" y="79"/>
                  <a:pt x="95" y="79"/>
                </a:cubicBezTo>
                <a:cubicBezTo>
                  <a:pt x="112" y="96"/>
                  <a:pt x="112" y="96"/>
                  <a:pt x="112" y="96"/>
                </a:cubicBezTo>
                <a:lnTo>
                  <a:pt x="95" y="113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prstClr val="black"/>
              </a:solidFill>
              <a:latin typeface="Montserrat Light"/>
            </a:endParaRPr>
          </a:p>
        </p:txBody>
      </p:sp>
      <p:cxnSp>
        <p:nvCxnSpPr>
          <p:cNvPr id="8" name="Прямая соединительная линия 11"/>
          <p:cNvCxnSpPr/>
          <p:nvPr userDrawn="1"/>
        </p:nvCxnSpPr>
        <p:spPr>
          <a:xfrm>
            <a:off x="909348" y="3785508"/>
            <a:ext cx="3984171" cy="0"/>
          </a:xfrm>
          <a:prstGeom prst="line">
            <a:avLst/>
          </a:prstGeom>
          <a:ln w="571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25685" y="3038475"/>
            <a:ext cx="5350719" cy="61930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lang="en-US" sz="3200" b="1" kern="1200" spc="0" baseline="0" dirty="0">
                <a:solidFill>
                  <a:srgbClr val="40404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909348" y="3913679"/>
            <a:ext cx="3984171" cy="7386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rgbClr val="404040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7732" y="8680"/>
            <a:ext cx="6028205" cy="6840744"/>
          </a:xfrm>
          <a:prstGeom prst="rect">
            <a:avLst/>
          </a:prstGeom>
        </p:spPr>
      </p:pic>
      <p:sp>
        <p:nvSpPr>
          <p:cNvPr id="14" name="Прямоугольник 7"/>
          <p:cNvSpPr/>
          <p:nvPr userDrawn="1"/>
        </p:nvSpPr>
        <p:spPr>
          <a:xfrm>
            <a:off x="6157732" y="-2"/>
            <a:ext cx="6034268" cy="6868633"/>
          </a:xfrm>
          <a:prstGeom prst="rect">
            <a:avLst/>
          </a:prstGeom>
          <a:solidFill>
            <a:srgbClr val="0078A4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/>
          </a:p>
        </p:txBody>
      </p:sp>
      <p:sp>
        <p:nvSpPr>
          <p:cNvPr id="15" name="Text Placeholder 22"/>
          <p:cNvSpPr>
            <a:spLocks noGrp="1"/>
          </p:cNvSpPr>
          <p:nvPr>
            <p:ph type="body" sz="quarter" idx="20"/>
          </p:nvPr>
        </p:nvSpPr>
        <p:spPr>
          <a:xfrm>
            <a:off x="7007551" y="685536"/>
            <a:ext cx="4354512" cy="5574027"/>
          </a:xfrm>
          <a:prstGeom prst="rect">
            <a:avLst/>
          </a:prstGeom>
        </p:spPr>
        <p:txBody>
          <a:bodyPr>
            <a:normAutofit/>
          </a:bodyPr>
          <a:lstStyle>
            <a:lvl1pPr marL="514338" indent="-514338">
              <a:lnSpc>
                <a:spcPct val="150000"/>
              </a:lnSpc>
              <a:buFont typeface="+mj-lt"/>
              <a:buAutoNum type="arabicPeriod"/>
              <a:defRPr kumimoji="0" lang="en-US" sz="1800" b="1" i="0" u="none" strike="noStrike" kern="1200" cap="none" spc="151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Source Sans Pro SemiBold" panose="020B0603030403020204" pitchFamily="34" charset="0"/>
                <a:cs typeface="+mn-cs"/>
              </a:defRPr>
            </a:lvl1pPr>
            <a:lvl2pPr marL="971526" indent="-514338">
              <a:lnSpc>
                <a:spcPct val="150000"/>
              </a:lnSpc>
              <a:buFont typeface="+mj-lt"/>
              <a:buAutoNum type="romanLcPeriod"/>
              <a:defRPr kumimoji="0" lang="en-US" sz="1800" b="1" i="0" u="none" strike="noStrike" kern="1200" cap="none" spc="151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Source Sans Pro SemiBold" panose="020B0603030403020204" pitchFamily="34" charset="0"/>
                <a:cs typeface="+mn-cs"/>
              </a:defRPr>
            </a:lvl2pPr>
            <a:lvl3pPr marL="1428715" indent="-514338">
              <a:lnSpc>
                <a:spcPct val="150000"/>
              </a:lnSpc>
              <a:buFont typeface="+mj-lt"/>
              <a:buAutoNum type="romanLcPeriod"/>
              <a:defRPr kumimoji="0" lang="en-US" sz="1800" b="1" i="0" u="none" strike="noStrike" kern="1200" cap="none" spc="151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Source Sans Pro SemiBold" panose="020B0603030403020204" pitchFamily="34" charset="0"/>
                <a:cs typeface="+mn-cs"/>
              </a:defRPr>
            </a:lvl3pPr>
            <a:lvl4pPr marL="1771606" indent="-400041">
              <a:lnSpc>
                <a:spcPct val="150000"/>
              </a:lnSpc>
              <a:buFont typeface="+mj-lt"/>
              <a:buAutoNum type="romanLcPeriod"/>
              <a:defRPr kumimoji="0" lang="en-US" sz="1800" b="1" i="0" u="none" strike="noStrike" kern="1200" cap="none" spc="151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Source Sans Pro SemiBold" panose="020B0603030403020204" pitchFamily="34" charset="0"/>
                <a:cs typeface="+mn-cs"/>
              </a:defRPr>
            </a:lvl4pPr>
            <a:lvl5pPr marL="2228795" indent="-400041">
              <a:lnSpc>
                <a:spcPct val="150000"/>
              </a:lnSpc>
              <a:buFont typeface="+mj-lt"/>
              <a:buAutoNum type="romanLcPeriod"/>
              <a:defRPr kumimoji="0" lang="en-US" sz="1800" b="1" i="0" u="none" strike="noStrike" kern="1200" cap="none" spc="151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Source Sans Pro SemiBold" panose="020B0603030403020204" pitchFamily="34" charset="0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Rectangle: Rounded Corners 28">
            <a:extLst>
              <a:ext uri="{FF2B5EF4-FFF2-40B4-BE49-F238E27FC236}">
                <a16:creationId xmlns:a16="http://schemas.microsoft.com/office/drawing/2014/main" id="{94AFCD31-DA1B-D541-A94D-9293F9D245DA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5670E72-F508-1E4A-BF97-1B88FB2C836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22" name="Slide Number Placeholder 22">
            <a:extLst>
              <a:ext uri="{FF2B5EF4-FFF2-40B4-BE49-F238E27FC236}">
                <a16:creationId xmlns:a16="http://schemas.microsoft.com/office/drawing/2014/main" id="{A8CB7CC5-221C-EF41-98A6-E891F77C0EC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cean floor&#10;&#10;Description automatically generated">
            <a:extLst>
              <a:ext uri="{FF2B5EF4-FFF2-40B4-BE49-F238E27FC236}">
                <a16:creationId xmlns:a16="http://schemas.microsoft.com/office/drawing/2014/main" id="{45FEAABB-9239-1946-A75C-0B44BD277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32226"/>
            <a:ext cx="12192000" cy="41245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35389A-CB97-F549-AA21-93504A850D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251" y="294967"/>
            <a:ext cx="2094703" cy="661895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38200" y="2416366"/>
            <a:ext cx="10515600" cy="8636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20"/>
          </p:nvPr>
        </p:nvSpPr>
        <p:spPr>
          <a:xfrm>
            <a:off x="846931" y="3294479"/>
            <a:ext cx="10498139" cy="10892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16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_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7441ACD-11B6-CA42-8B6A-1BBED1EF6F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12644"/>
            <a:ext cx="12192000" cy="3876675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0" y="1312644"/>
            <a:ext cx="12203113" cy="3876675"/>
          </a:xfrm>
          <a:prstGeom prst="rect">
            <a:avLst/>
          </a:prstGeom>
          <a:solidFill>
            <a:srgbClr val="0078A4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38200" y="2416366"/>
            <a:ext cx="10515600" cy="8636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20"/>
          </p:nvPr>
        </p:nvSpPr>
        <p:spPr>
          <a:xfrm>
            <a:off x="846931" y="3294479"/>
            <a:ext cx="10506869" cy="69840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  <p:sp>
        <p:nvSpPr>
          <p:cNvPr id="16" name="Rectangle: Rounded Corners 28">
            <a:extLst>
              <a:ext uri="{FF2B5EF4-FFF2-40B4-BE49-F238E27FC236}">
                <a16:creationId xmlns:a16="http://schemas.microsoft.com/office/drawing/2014/main" id="{CECED8EE-66ED-F048-B8DB-876BB93717CD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4759894-62F1-1141-A130-53198DC913F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18" name="Slide Number Placeholder 22">
            <a:extLst>
              <a:ext uri="{FF2B5EF4-FFF2-40B4-BE49-F238E27FC236}">
                <a16:creationId xmlns:a16="http://schemas.microsoft.com/office/drawing/2014/main" id="{553181E8-4980-1145-9DD5-E06CC5945C6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6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838200" y="416560"/>
            <a:ext cx="10515600" cy="82104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lang="en-US" sz="3200" b="1" kern="1200" spc="0" baseline="0" dirty="0">
                <a:solidFill>
                  <a:srgbClr val="40404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45354" y="1226719"/>
            <a:ext cx="10501292" cy="4496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404040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Rectangle: Rounded Corners 28">
            <a:extLst>
              <a:ext uri="{FF2B5EF4-FFF2-40B4-BE49-F238E27FC236}">
                <a16:creationId xmlns:a16="http://schemas.microsoft.com/office/drawing/2014/main" id="{57CCC1E3-1BFF-364E-B5B2-ADD241D8779A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95AFF61-CF24-DF42-907B-774EA4F4071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16" name="Slide Number Placeholder 22">
            <a:extLst>
              <a:ext uri="{FF2B5EF4-FFF2-40B4-BE49-F238E27FC236}">
                <a16:creationId xmlns:a16="http://schemas.microsoft.com/office/drawing/2014/main" id="{C682E070-3DB2-8D46-ABBE-DC63B3E641A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98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89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136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  <p:sp>
        <p:nvSpPr>
          <p:cNvPr id="26" name="Title 6">
            <a:extLst>
              <a:ext uri="{FF2B5EF4-FFF2-40B4-BE49-F238E27FC236}">
                <a16:creationId xmlns:a16="http://schemas.microsoft.com/office/drawing/2014/main" id="{CBC88C87-2A0E-2C45-898B-E28EFA7FFA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0652" y="290961"/>
            <a:ext cx="11448189" cy="82104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lang="en-US" sz="3200" b="1" kern="1200" spc="0" baseline="0" dirty="0">
                <a:solidFill>
                  <a:srgbClr val="40404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53DC6F54-8091-674E-A493-7C7C14FB8E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0653" y="1101120"/>
            <a:ext cx="11432612" cy="4496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404040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1DDB4B82-9CDA-0743-93A6-AF613B17415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10652" y="1630730"/>
            <a:ext cx="11448188" cy="4359095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1pPr>
            <a:lvl2pPr marL="685783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2pPr>
            <a:lvl3pPr marL="1142971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3pPr>
            <a:lvl4pPr marL="1600160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4pPr>
            <a:lvl5pPr marL="2057349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9" name="Rectangle: Rounded Corners 28">
            <a:extLst>
              <a:ext uri="{FF2B5EF4-FFF2-40B4-BE49-F238E27FC236}">
                <a16:creationId xmlns:a16="http://schemas.microsoft.com/office/drawing/2014/main" id="{D1B7882B-A2E5-B848-A077-48B96722C6A7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A9CAA428-61B6-1046-9FC8-47EBF8620BF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41" name="Slide Number Placeholder 22">
            <a:extLst>
              <a:ext uri="{FF2B5EF4-FFF2-40B4-BE49-F238E27FC236}">
                <a16:creationId xmlns:a16="http://schemas.microsoft.com/office/drawing/2014/main" id="{3B558D69-E535-8F4F-8DF6-BE96753876B8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27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8120" y="-30481"/>
            <a:ext cx="4373880" cy="64703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7818120" y="0"/>
            <a:ext cx="4373879" cy="686308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07114" y="276790"/>
            <a:ext cx="11448189" cy="82104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lang="en-US" sz="3200" b="1" kern="1200" spc="0" baseline="0" dirty="0">
                <a:solidFill>
                  <a:srgbClr val="40404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07115" y="1086949"/>
            <a:ext cx="11432612" cy="4496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404040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407114" y="1786804"/>
            <a:ext cx="11448188" cy="40640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rgbClr val="404040"/>
                </a:solidFill>
                <a:latin typeface="+mj-lt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407114" y="2245818"/>
            <a:ext cx="11448188" cy="3729836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1pPr>
            <a:lvl2pPr marL="685783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2pPr>
            <a:lvl3pPr marL="1142971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3pPr>
            <a:lvl4pPr marL="1600160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4pPr>
            <a:lvl5pPr marL="2057349" indent="-22859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400">
                <a:solidFill>
                  <a:srgbClr val="40404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: Rounded Corners 28">
            <a:extLst>
              <a:ext uri="{FF2B5EF4-FFF2-40B4-BE49-F238E27FC236}">
                <a16:creationId xmlns:a16="http://schemas.microsoft.com/office/drawing/2014/main" id="{F805E670-DE3E-4489-BAAF-FBB3F3057BA2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14" name="Slide Number Placeholder 22"/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84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8">
            <a:extLst>
              <a:ext uri="{FF2B5EF4-FFF2-40B4-BE49-F238E27FC236}">
                <a16:creationId xmlns:a16="http://schemas.microsoft.com/office/drawing/2014/main" id="{BA2E3331-9C35-C247-A657-0C98DB809069}"/>
              </a:ext>
            </a:extLst>
          </p:cNvPr>
          <p:cNvSpPr/>
          <p:nvPr userDrawn="1"/>
        </p:nvSpPr>
        <p:spPr>
          <a:xfrm rot="10800000">
            <a:off x="0" y="884677"/>
            <a:ext cx="12192004" cy="5028170"/>
          </a:xfrm>
          <a:custGeom>
            <a:avLst/>
            <a:gdLst>
              <a:gd name="connsiteX0" fmla="*/ 7949170 w 12192000"/>
              <a:gd name="connsiteY0" fmla="*/ 5028170 h 5028170"/>
              <a:gd name="connsiteX1" fmla="*/ 4242831 w 12192000"/>
              <a:gd name="connsiteY1" fmla="*/ 5028170 h 5028170"/>
              <a:gd name="connsiteX2" fmla="*/ 4057552 w 12192000"/>
              <a:gd name="connsiteY2" fmla="*/ 4657612 h 5028170"/>
              <a:gd name="connsiteX3" fmla="*/ 0 w 12192000"/>
              <a:gd name="connsiteY3" fmla="*/ 4657612 h 5028170"/>
              <a:gd name="connsiteX4" fmla="*/ 0 w 12192000"/>
              <a:gd name="connsiteY4" fmla="*/ 4195708 h 5028170"/>
              <a:gd name="connsiteX5" fmla="*/ 0 w 12192000"/>
              <a:gd name="connsiteY5" fmla="*/ 3193429 h 5028170"/>
              <a:gd name="connsiteX6" fmla="*/ 0 w 12192000"/>
              <a:gd name="connsiteY6" fmla="*/ 3023614 h 5028170"/>
              <a:gd name="connsiteX7" fmla="*/ 0 w 12192000"/>
              <a:gd name="connsiteY7" fmla="*/ 2561710 h 5028170"/>
              <a:gd name="connsiteX8" fmla="*/ 0 w 12192000"/>
              <a:gd name="connsiteY8" fmla="*/ 2004556 h 5028170"/>
              <a:gd name="connsiteX9" fmla="*/ 0 w 12192000"/>
              <a:gd name="connsiteY9" fmla="*/ 1559431 h 5028170"/>
              <a:gd name="connsiteX10" fmla="*/ 0 w 12192000"/>
              <a:gd name="connsiteY10" fmla="*/ 370558 h 5028170"/>
              <a:gd name="connsiteX11" fmla="*/ 4057550 w 12192000"/>
              <a:gd name="connsiteY11" fmla="*/ 370558 h 5028170"/>
              <a:gd name="connsiteX12" fmla="*/ 4242830 w 12192000"/>
              <a:gd name="connsiteY12" fmla="*/ 0 h 5028170"/>
              <a:gd name="connsiteX13" fmla="*/ 7949169 w 12192000"/>
              <a:gd name="connsiteY13" fmla="*/ 0 h 5028170"/>
              <a:gd name="connsiteX14" fmla="*/ 8134447 w 12192000"/>
              <a:gd name="connsiteY14" fmla="*/ 370558 h 5028170"/>
              <a:gd name="connsiteX15" fmla="*/ 12192000 w 12192000"/>
              <a:gd name="connsiteY15" fmla="*/ 370558 h 5028170"/>
              <a:gd name="connsiteX16" fmla="*/ 12192000 w 12192000"/>
              <a:gd name="connsiteY16" fmla="*/ 1559431 h 5028170"/>
              <a:gd name="connsiteX17" fmla="*/ 12192000 w 12192000"/>
              <a:gd name="connsiteY17" fmla="*/ 1559431 h 5028170"/>
              <a:gd name="connsiteX18" fmla="*/ 12192000 w 12192000"/>
              <a:gd name="connsiteY18" fmla="*/ 2561710 h 5028170"/>
              <a:gd name="connsiteX19" fmla="*/ 12192000 w 12192000"/>
              <a:gd name="connsiteY19" fmla="*/ 2561710 h 5028170"/>
              <a:gd name="connsiteX20" fmla="*/ 12192000 w 12192000"/>
              <a:gd name="connsiteY20" fmla="*/ 4195708 h 5028170"/>
              <a:gd name="connsiteX21" fmla="*/ 12192000 w 12192000"/>
              <a:gd name="connsiteY21" fmla="*/ 4195708 h 5028170"/>
              <a:gd name="connsiteX22" fmla="*/ 12192000 w 12192000"/>
              <a:gd name="connsiteY22" fmla="*/ 4657612 h 5028170"/>
              <a:gd name="connsiteX23" fmla="*/ 8134449 w 12192000"/>
              <a:gd name="connsiteY23" fmla="*/ 4657612 h 502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5028170">
                <a:moveTo>
                  <a:pt x="7949170" y="5028170"/>
                </a:moveTo>
                <a:lnTo>
                  <a:pt x="4242831" y="5028170"/>
                </a:lnTo>
                <a:lnTo>
                  <a:pt x="4057552" y="4657612"/>
                </a:lnTo>
                <a:lnTo>
                  <a:pt x="0" y="4657612"/>
                </a:lnTo>
                <a:lnTo>
                  <a:pt x="0" y="4195708"/>
                </a:lnTo>
                <a:lnTo>
                  <a:pt x="0" y="3193429"/>
                </a:lnTo>
                <a:lnTo>
                  <a:pt x="0" y="3023614"/>
                </a:lnTo>
                <a:lnTo>
                  <a:pt x="0" y="2561710"/>
                </a:lnTo>
                <a:lnTo>
                  <a:pt x="0" y="2004556"/>
                </a:lnTo>
                <a:lnTo>
                  <a:pt x="0" y="1559431"/>
                </a:lnTo>
                <a:lnTo>
                  <a:pt x="0" y="370558"/>
                </a:lnTo>
                <a:lnTo>
                  <a:pt x="4057550" y="370558"/>
                </a:lnTo>
                <a:lnTo>
                  <a:pt x="4242830" y="0"/>
                </a:lnTo>
                <a:lnTo>
                  <a:pt x="7949169" y="0"/>
                </a:lnTo>
                <a:lnTo>
                  <a:pt x="8134447" y="370558"/>
                </a:lnTo>
                <a:lnTo>
                  <a:pt x="12192000" y="370558"/>
                </a:lnTo>
                <a:lnTo>
                  <a:pt x="12192000" y="1559431"/>
                </a:lnTo>
                <a:lnTo>
                  <a:pt x="12192000" y="1559431"/>
                </a:lnTo>
                <a:lnTo>
                  <a:pt x="12192000" y="2561710"/>
                </a:lnTo>
                <a:lnTo>
                  <a:pt x="12192000" y="2561710"/>
                </a:lnTo>
                <a:lnTo>
                  <a:pt x="12192000" y="4195708"/>
                </a:lnTo>
                <a:lnTo>
                  <a:pt x="12192000" y="4195708"/>
                </a:lnTo>
                <a:lnTo>
                  <a:pt x="12192000" y="4657612"/>
                </a:lnTo>
                <a:lnTo>
                  <a:pt x="8134449" y="4657612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id-ID"/>
          </a:p>
        </p:txBody>
      </p:sp>
      <p:sp>
        <p:nvSpPr>
          <p:cNvPr id="7" name="Freeform: Shape 8">
            <a:extLst>
              <a:ext uri="{FF2B5EF4-FFF2-40B4-BE49-F238E27FC236}">
                <a16:creationId xmlns:a16="http://schemas.microsoft.com/office/drawing/2014/main" id="{398598B1-CAA4-4BD2-BAF8-757AB7DA70AF}"/>
              </a:ext>
            </a:extLst>
          </p:cNvPr>
          <p:cNvSpPr/>
          <p:nvPr userDrawn="1"/>
        </p:nvSpPr>
        <p:spPr>
          <a:xfrm rot="10800000">
            <a:off x="-10406" y="854440"/>
            <a:ext cx="12192004" cy="5111020"/>
          </a:xfrm>
          <a:custGeom>
            <a:avLst/>
            <a:gdLst>
              <a:gd name="connsiteX0" fmla="*/ 7949170 w 12192000"/>
              <a:gd name="connsiteY0" fmla="*/ 5028170 h 5028170"/>
              <a:gd name="connsiteX1" fmla="*/ 4242831 w 12192000"/>
              <a:gd name="connsiteY1" fmla="*/ 5028170 h 5028170"/>
              <a:gd name="connsiteX2" fmla="*/ 4057552 w 12192000"/>
              <a:gd name="connsiteY2" fmla="*/ 4657612 h 5028170"/>
              <a:gd name="connsiteX3" fmla="*/ 0 w 12192000"/>
              <a:gd name="connsiteY3" fmla="*/ 4657612 h 5028170"/>
              <a:gd name="connsiteX4" fmla="*/ 0 w 12192000"/>
              <a:gd name="connsiteY4" fmla="*/ 4195708 h 5028170"/>
              <a:gd name="connsiteX5" fmla="*/ 0 w 12192000"/>
              <a:gd name="connsiteY5" fmla="*/ 3193429 h 5028170"/>
              <a:gd name="connsiteX6" fmla="*/ 0 w 12192000"/>
              <a:gd name="connsiteY6" fmla="*/ 3023614 h 5028170"/>
              <a:gd name="connsiteX7" fmla="*/ 0 w 12192000"/>
              <a:gd name="connsiteY7" fmla="*/ 2561710 h 5028170"/>
              <a:gd name="connsiteX8" fmla="*/ 0 w 12192000"/>
              <a:gd name="connsiteY8" fmla="*/ 2004556 h 5028170"/>
              <a:gd name="connsiteX9" fmla="*/ 0 w 12192000"/>
              <a:gd name="connsiteY9" fmla="*/ 1559431 h 5028170"/>
              <a:gd name="connsiteX10" fmla="*/ 0 w 12192000"/>
              <a:gd name="connsiteY10" fmla="*/ 370558 h 5028170"/>
              <a:gd name="connsiteX11" fmla="*/ 4057550 w 12192000"/>
              <a:gd name="connsiteY11" fmla="*/ 370558 h 5028170"/>
              <a:gd name="connsiteX12" fmla="*/ 4242830 w 12192000"/>
              <a:gd name="connsiteY12" fmla="*/ 0 h 5028170"/>
              <a:gd name="connsiteX13" fmla="*/ 7949169 w 12192000"/>
              <a:gd name="connsiteY13" fmla="*/ 0 h 5028170"/>
              <a:gd name="connsiteX14" fmla="*/ 8134447 w 12192000"/>
              <a:gd name="connsiteY14" fmla="*/ 370558 h 5028170"/>
              <a:gd name="connsiteX15" fmla="*/ 12192000 w 12192000"/>
              <a:gd name="connsiteY15" fmla="*/ 370558 h 5028170"/>
              <a:gd name="connsiteX16" fmla="*/ 12192000 w 12192000"/>
              <a:gd name="connsiteY16" fmla="*/ 1559431 h 5028170"/>
              <a:gd name="connsiteX17" fmla="*/ 12192000 w 12192000"/>
              <a:gd name="connsiteY17" fmla="*/ 1559431 h 5028170"/>
              <a:gd name="connsiteX18" fmla="*/ 12192000 w 12192000"/>
              <a:gd name="connsiteY18" fmla="*/ 2561710 h 5028170"/>
              <a:gd name="connsiteX19" fmla="*/ 12192000 w 12192000"/>
              <a:gd name="connsiteY19" fmla="*/ 2561710 h 5028170"/>
              <a:gd name="connsiteX20" fmla="*/ 12192000 w 12192000"/>
              <a:gd name="connsiteY20" fmla="*/ 4195708 h 5028170"/>
              <a:gd name="connsiteX21" fmla="*/ 12192000 w 12192000"/>
              <a:gd name="connsiteY21" fmla="*/ 4195708 h 5028170"/>
              <a:gd name="connsiteX22" fmla="*/ 12192000 w 12192000"/>
              <a:gd name="connsiteY22" fmla="*/ 4657612 h 5028170"/>
              <a:gd name="connsiteX23" fmla="*/ 8134449 w 12192000"/>
              <a:gd name="connsiteY23" fmla="*/ 4657612 h 502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5028170">
                <a:moveTo>
                  <a:pt x="7949170" y="5028170"/>
                </a:moveTo>
                <a:lnTo>
                  <a:pt x="4242831" y="5028170"/>
                </a:lnTo>
                <a:lnTo>
                  <a:pt x="4057552" y="4657612"/>
                </a:lnTo>
                <a:lnTo>
                  <a:pt x="0" y="4657612"/>
                </a:lnTo>
                <a:lnTo>
                  <a:pt x="0" y="4195708"/>
                </a:lnTo>
                <a:lnTo>
                  <a:pt x="0" y="3193429"/>
                </a:lnTo>
                <a:lnTo>
                  <a:pt x="0" y="3023614"/>
                </a:lnTo>
                <a:lnTo>
                  <a:pt x="0" y="2561710"/>
                </a:lnTo>
                <a:lnTo>
                  <a:pt x="0" y="2004556"/>
                </a:lnTo>
                <a:lnTo>
                  <a:pt x="0" y="1559431"/>
                </a:lnTo>
                <a:lnTo>
                  <a:pt x="0" y="370558"/>
                </a:lnTo>
                <a:lnTo>
                  <a:pt x="4057550" y="370558"/>
                </a:lnTo>
                <a:lnTo>
                  <a:pt x="4242830" y="0"/>
                </a:lnTo>
                <a:lnTo>
                  <a:pt x="7949169" y="0"/>
                </a:lnTo>
                <a:lnTo>
                  <a:pt x="8134447" y="370558"/>
                </a:lnTo>
                <a:lnTo>
                  <a:pt x="12192000" y="370558"/>
                </a:lnTo>
                <a:lnTo>
                  <a:pt x="12192000" y="1559431"/>
                </a:lnTo>
                <a:lnTo>
                  <a:pt x="12192000" y="1559431"/>
                </a:lnTo>
                <a:lnTo>
                  <a:pt x="12192000" y="2561710"/>
                </a:lnTo>
                <a:lnTo>
                  <a:pt x="12192000" y="2561710"/>
                </a:lnTo>
                <a:lnTo>
                  <a:pt x="12192000" y="4195708"/>
                </a:lnTo>
                <a:lnTo>
                  <a:pt x="12192000" y="4195708"/>
                </a:lnTo>
                <a:lnTo>
                  <a:pt x="12192000" y="4657612"/>
                </a:lnTo>
                <a:lnTo>
                  <a:pt x="8134449" y="4657612"/>
                </a:lnTo>
                <a:close/>
              </a:path>
            </a:pathLst>
          </a:custGeom>
          <a:solidFill>
            <a:srgbClr val="0078A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id-ID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38200" y="2420471"/>
            <a:ext cx="10515600" cy="93550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lang="en-US" sz="4800" b="1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8200" y="3355973"/>
            <a:ext cx="10515600" cy="92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  <p:sp>
        <p:nvSpPr>
          <p:cNvPr id="16" name="Rectangle: Rounded Corners 28">
            <a:extLst>
              <a:ext uri="{FF2B5EF4-FFF2-40B4-BE49-F238E27FC236}">
                <a16:creationId xmlns:a16="http://schemas.microsoft.com/office/drawing/2014/main" id="{6B7D6CA1-C2BA-9642-BFF0-131707C83909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9ED2A629-1ABC-3F4D-80A9-97D7955764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18" name="Slide Number Placeholder 22">
            <a:extLst>
              <a:ext uri="{FF2B5EF4-FFF2-40B4-BE49-F238E27FC236}">
                <a16:creationId xmlns:a16="http://schemas.microsoft.com/office/drawing/2014/main" id="{108F2A7E-294F-184A-A003-FDF470F524C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33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3429000"/>
            <a:ext cx="6076950" cy="3429000"/>
          </a:xfrm>
          <a:prstGeom prst="rect">
            <a:avLst/>
          </a:prstGeom>
          <a:solidFill>
            <a:srgbClr val="00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607695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8A4"/>
              </a:solidFill>
              <a:latin typeface="Segoe UI" panose="020B0502040204020203" pitchFamily="34" charset="0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1028701" y="1419226"/>
            <a:ext cx="4019548" cy="40195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egoe UI" panose="020B0502040204020203" pitchFamily="34" charset="0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190625" y="1581150"/>
            <a:ext cx="3695700" cy="3695700"/>
          </a:xfrm>
          <a:custGeom>
            <a:avLst/>
            <a:gdLst>
              <a:gd name="connsiteX0" fmla="*/ 1847850 w 3695700"/>
              <a:gd name="connsiteY0" fmla="*/ 0 h 3695700"/>
              <a:gd name="connsiteX1" fmla="*/ 3695700 w 3695700"/>
              <a:gd name="connsiteY1" fmla="*/ 1847850 h 3695700"/>
              <a:gd name="connsiteX2" fmla="*/ 1847850 w 3695700"/>
              <a:gd name="connsiteY2" fmla="*/ 3695700 h 3695700"/>
              <a:gd name="connsiteX3" fmla="*/ 0 w 3695700"/>
              <a:gd name="connsiteY3" fmla="*/ 1847850 h 3695700"/>
              <a:gd name="connsiteX4" fmla="*/ 1847850 w 3695700"/>
              <a:gd name="connsiteY4" fmla="*/ 0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5700" h="3695700">
                <a:moveTo>
                  <a:pt x="1847850" y="0"/>
                </a:moveTo>
                <a:cubicBezTo>
                  <a:pt x="2868389" y="0"/>
                  <a:pt x="3695700" y="827311"/>
                  <a:pt x="3695700" y="1847850"/>
                </a:cubicBezTo>
                <a:cubicBezTo>
                  <a:pt x="3695700" y="2868389"/>
                  <a:pt x="2868389" y="3695700"/>
                  <a:pt x="1847850" y="3695700"/>
                </a:cubicBezTo>
                <a:cubicBezTo>
                  <a:pt x="827311" y="3695700"/>
                  <a:pt x="0" y="2868389"/>
                  <a:pt x="0" y="1847850"/>
                </a:cubicBezTo>
                <a:cubicBezTo>
                  <a:pt x="0" y="827311"/>
                  <a:pt x="827311" y="0"/>
                  <a:pt x="184785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50"/>
            </a:lvl1pPr>
          </a:lstStyle>
          <a:p>
            <a:endParaRPr lang="en-US"/>
          </a:p>
        </p:txBody>
      </p:sp>
      <p:sp>
        <p:nvSpPr>
          <p:cNvPr id="11" name="Title 5"/>
          <p:cNvSpPr>
            <a:spLocks noGrp="1"/>
          </p:cNvSpPr>
          <p:nvPr>
            <p:ph type="title" hasCustomPrompt="1"/>
          </p:nvPr>
        </p:nvSpPr>
        <p:spPr>
          <a:xfrm>
            <a:off x="6953693" y="1581150"/>
            <a:ext cx="4381942" cy="84201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sz="3200" b="1" kern="1200" spc="0" baseline="0" dirty="0">
                <a:solidFill>
                  <a:srgbClr val="40404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6953693" y="2423161"/>
            <a:ext cx="4381942" cy="328771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1pPr>
            <a:lvl2pPr marL="685800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2pPr>
            <a:lvl3pPr marL="1143000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3pPr>
            <a:lvl4pPr marL="1600200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4pPr>
            <a:lvl5pPr marL="2057400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8A4"/>
              </a:buClr>
              <a:buSzPct val="75000"/>
              <a:buFont typeface="Source Sans Pro" panose="020B0503030403020204" pitchFamily="34" charset="0"/>
              <a:buChar char="◉"/>
              <a:defRPr sz="1600">
                <a:solidFill>
                  <a:srgbClr val="40404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480047"/>
            <a:ext cx="6076951" cy="27738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lang="en-US" sz="1400" b="1" kern="1200" baseline="0" dirty="0" smtClean="0">
                <a:solidFill>
                  <a:schemeClr val="bg1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/>
              <a:t>Edit Your Name Here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-1" y="757434"/>
            <a:ext cx="6076951" cy="2359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lang="en-US" sz="1200" kern="1200" baseline="0" dirty="0" smtClean="0">
                <a:solidFill>
                  <a:schemeClr val="bg1"/>
                </a:solidFill>
                <a:latin typeface="+mn-lt"/>
                <a:ea typeface="Source Sans Pro" panose="020B0503030403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Your Designation Here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  <p:sp>
        <p:nvSpPr>
          <p:cNvPr id="20" name="Rectangle: Rounded Corners 28">
            <a:extLst>
              <a:ext uri="{FF2B5EF4-FFF2-40B4-BE49-F238E27FC236}">
                <a16:creationId xmlns:a16="http://schemas.microsoft.com/office/drawing/2014/main" id="{B910A321-9DF7-B04C-9C0B-06A6A53D9FDC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884D4F8A-D22D-C04E-85FA-350D52A0F62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chemeClr val="bg1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22" name="Slide Number Placeholder 22">
            <a:extLst>
              <a:ext uri="{FF2B5EF4-FFF2-40B4-BE49-F238E27FC236}">
                <a16:creationId xmlns:a16="http://schemas.microsoft.com/office/drawing/2014/main" id="{FB1F2EBF-B8AF-654B-BC6F-8E56A2C4386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48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80">
            <a:extLst>
              <a:ext uri="{FF2B5EF4-FFF2-40B4-BE49-F238E27FC236}">
                <a16:creationId xmlns:a16="http://schemas.microsoft.com/office/drawing/2014/main" id="{E9D3BA4A-FF58-4C74-9CEC-0B542F32A41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294022" y="1361408"/>
            <a:ext cx="1214821" cy="1480029"/>
          </a:xfrm>
          <a:custGeom>
            <a:avLst/>
            <a:gdLst>
              <a:gd name="T0" fmla="*/ 99 w 120"/>
              <a:gd name="T1" fmla="*/ 74 h 146"/>
              <a:gd name="T2" fmla="*/ 70 w 120"/>
              <a:gd name="T3" fmla="*/ 73 h 146"/>
              <a:gd name="T4" fmla="*/ 103 w 120"/>
              <a:gd name="T5" fmla="*/ 59 h 146"/>
              <a:gd name="T6" fmla="*/ 106 w 120"/>
              <a:gd name="T7" fmla="*/ 16 h 146"/>
              <a:gd name="T8" fmla="*/ 70 w 120"/>
              <a:gd name="T9" fmla="*/ 13 h 146"/>
              <a:gd name="T10" fmla="*/ 63 w 120"/>
              <a:gd name="T11" fmla="*/ 0 h 146"/>
              <a:gd name="T12" fmla="*/ 50 w 120"/>
              <a:gd name="T13" fmla="*/ 6 h 146"/>
              <a:gd name="T14" fmla="*/ 23 w 120"/>
              <a:gd name="T15" fmla="*/ 13 h 146"/>
              <a:gd name="T16" fmla="*/ 1 w 120"/>
              <a:gd name="T17" fmla="*/ 34 h 146"/>
              <a:gd name="T18" fmla="*/ 1 w 120"/>
              <a:gd name="T19" fmla="*/ 39 h 146"/>
              <a:gd name="T20" fmla="*/ 23 w 120"/>
              <a:gd name="T21" fmla="*/ 59 h 146"/>
              <a:gd name="T22" fmla="*/ 50 w 120"/>
              <a:gd name="T23" fmla="*/ 73 h 146"/>
              <a:gd name="T24" fmla="*/ 13 w 120"/>
              <a:gd name="T25" fmla="*/ 76 h 146"/>
              <a:gd name="T26" fmla="*/ 17 w 120"/>
              <a:gd name="T27" fmla="*/ 119 h 146"/>
              <a:gd name="T28" fmla="*/ 50 w 120"/>
              <a:gd name="T29" fmla="*/ 139 h 146"/>
              <a:gd name="T30" fmla="*/ 63 w 120"/>
              <a:gd name="T31" fmla="*/ 146 h 146"/>
              <a:gd name="T32" fmla="*/ 70 w 120"/>
              <a:gd name="T33" fmla="*/ 119 h 146"/>
              <a:gd name="T34" fmla="*/ 99 w 120"/>
              <a:gd name="T35" fmla="*/ 118 h 146"/>
              <a:gd name="T36" fmla="*/ 120 w 120"/>
              <a:gd name="T37" fmla="*/ 96 h 146"/>
              <a:gd name="T38" fmla="*/ 56 w 120"/>
              <a:gd name="T39" fmla="*/ 6 h 146"/>
              <a:gd name="T40" fmla="*/ 63 w 120"/>
              <a:gd name="T41" fmla="*/ 13 h 146"/>
              <a:gd name="T42" fmla="*/ 56 w 120"/>
              <a:gd name="T43" fmla="*/ 6 h 146"/>
              <a:gd name="T44" fmla="*/ 8 w 120"/>
              <a:gd name="T45" fmla="*/ 36 h 146"/>
              <a:gd name="T46" fmla="*/ 100 w 120"/>
              <a:gd name="T47" fmla="*/ 20 h 146"/>
              <a:gd name="T48" fmla="*/ 25 w 120"/>
              <a:gd name="T49" fmla="*/ 53 h 146"/>
              <a:gd name="T50" fmla="*/ 63 w 120"/>
              <a:gd name="T51" fmla="*/ 73 h 146"/>
              <a:gd name="T52" fmla="*/ 56 w 120"/>
              <a:gd name="T53" fmla="*/ 59 h 146"/>
              <a:gd name="T54" fmla="*/ 63 w 120"/>
              <a:gd name="T55" fmla="*/ 139 h 146"/>
              <a:gd name="T56" fmla="*/ 56 w 120"/>
              <a:gd name="T57" fmla="*/ 119 h 146"/>
              <a:gd name="T58" fmla="*/ 63 w 120"/>
              <a:gd name="T59" fmla="*/ 139 h 146"/>
              <a:gd name="T60" fmla="*/ 20 w 120"/>
              <a:gd name="T61" fmla="*/ 113 h 146"/>
              <a:gd name="T62" fmla="*/ 95 w 120"/>
              <a:gd name="T63" fmla="*/ 79 h 146"/>
              <a:gd name="T64" fmla="*/ 95 w 120"/>
              <a:gd name="T65" fmla="*/ 11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0" h="146">
                <a:moveTo>
                  <a:pt x="119" y="94"/>
                </a:moveTo>
                <a:cubicBezTo>
                  <a:pt x="99" y="74"/>
                  <a:pt x="99" y="74"/>
                  <a:pt x="99" y="74"/>
                </a:cubicBezTo>
                <a:cubicBezTo>
                  <a:pt x="98" y="73"/>
                  <a:pt x="97" y="73"/>
                  <a:pt x="96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59"/>
                  <a:pt x="70" y="59"/>
                  <a:pt x="70" y="59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5" y="59"/>
                  <a:pt x="106" y="58"/>
                  <a:pt x="106" y="5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6" y="14"/>
                  <a:pt x="105" y="13"/>
                  <a:pt x="103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3"/>
                  <a:pt x="67" y="0"/>
                  <a:pt x="6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3" y="0"/>
                  <a:pt x="50" y="3"/>
                  <a:pt x="50" y="6"/>
                </a:cubicBezTo>
                <a:cubicBezTo>
                  <a:pt x="50" y="13"/>
                  <a:pt x="50" y="13"/>
                  <a:pt x="50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2" y="13"/>
                  <a:pt x="21" y="13"/>
                  <a:pt x="21" y="14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5"/>
                  <a:pt x="0" y="36"/>
                </a:cubicBezTo>
                <a:cubicBezTo>
                  <a:pt x="0" y="37"/>
                  <a:pt x="0" y="38"/>
                  <a:pt x="1" y="39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59"/>
                  <a:pt x="22" y="59"/>
                  <a:pt x="23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73"/>
                  <a:pt x="50" y="73"/>
                  <a:pt x="50" y="73"/>
                </a:cubicBezTo>
                <a:cubicBezTo>
                  <a:pt x="17" y="73"/>
                  <a:pt x="17" y="73"/>
                  <a:pt x="17" y="73"/>
                </a:cubicBezTo>
                <a:cubicBezTo>
                  <a:pt x="15" y="73"/>
                  <a:pt x="13" y="74"/>
                  <a:pt x="13" y="7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18"/>
                  <a:pt x="15" y="119"/>
                  <a:pt x="17" y="119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50" y="139"/>
                  <a:pt x="50" y="139"/>
                  <a:pt x="50" y="139"/>
                </a:cubicBezTo>
                <a:cubicBezTo>
                  <a:pt x="50" y="143"/>
                  <a:pt x="53" y="146"/>
                  <a:pt x="56" y="146"/>
                </a:cubicBezTo>
                <a:cubicBezTo>
                  <a:pt x="63" y="146"/>
                  <a:pt x="63" y="146"/>
                  <a:pt x="63" y="146"/>
                </a:cubicBezTo>
                <a:cubicBezTo>
                  <a:pt x="67" y="146"/>
                  <a:pt x="70" y="143"/>
                  <a:pt x="70" y="139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97" y="119"/>
                  <a:pt x="98" y="119"/>
                  <a:pt x="99" y="118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9" y="98"/>
                  <a:pt x="120" y="97"/>
                  <a:pt x="120" y="96"/>
                </a:cubicBezTo>
                <a:cubicBezTo>
                  <a:pt x="120" y="95"/>
                  <a:pt x="119" y="94"/>
                  <a:pt x="119" y="94"/>
                </a:cubicBezTo>
                <a:close/>
                <a:moveTo>
                  <a:pt x="56" y="6"/>
                </a:moveTo>
                <a:cubicBezTo>
                  <a:pt x="63" y="6"/>
                  <a:pt x="63" y="6"/>
                  <a:pt x="63" y="6"/>
                </a:cubicBezTo>
                <a:cubicBezTo>
                  <a:pt x="63" y="13"/>
                  <a:pt x="63" y="13"/>
                  <a:pt x="63" y="13"/>
                </a:cubicBezTo>
                <a:cubicBezTo>
                  <a:pt x="56" y="13"/>
                  <a:pt x="56" y="13"/>
                  <a:pt x="56" y="13"/>
                </a:cubicBezTo>
                <a:lnTo>
                  <a:pt x="56" y="6"/>
                </a:lnTo>
                <a:close/>
                <a:moveTo>
                  <a:pt x="25" y="53"/>
                </a:moveTo>
                <a:cubicBezTo>
                  <a:pt x="8" y="36"/>
                  <a:pt x="8" y="36"/>
                  <a:pt x="8" y="36"/>
                </a:cubicBezTo>
                <a:cubicBezTo>
                  <a:pt x="25" y="20"/>
                  <a:pt x="25" y="20"/>
                  <a:pt x="25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53"/>
                  <a:pt x="100" y="53"/>
                  <a:pt x="100" y="53"/>
                </a:cubicBezTo>
                <a:lnTo>
                  <a:pt x="25" y="53"/>
                </a:lnTo>
                <a:close/>
                <a:moveTo>
                  <a:pt x="63" y="59"/>
                </a:moveTo>
                <a:cubicBezTo>
                  <a:pt x="63" y="73"/>
                  <a:pt x="63" y="73"/>
                  <a:pt x="63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56" y="59"/>
                  <a:pt x="56" y="59"/>
                  <a:pt x="56" y="59"/>
                </a:cubicBezTo>
                <a:lnTo>
                  <a:pt x="63" y="59"/>
                </a:lnTo>
                <a:close/>
                <a:moveTo>
                  <a:pt x="63" y="139"/>
                </a:moveTo>
                <a:cubicBezTo>
                  <a:pt x="56" y="139"/>
                  <a:pt x="56" y="139"/>
                  <a:pt x="56" y="139"/>
                </a:cubicBezTo>
                <a:cubicBezTo>
                  <a:pt x="56" y="119"/>
                  <a:pt x="56" y="119"/>
                  <a:pt x="56" y="119"/>
                </a:cubicBezTo>
                <a:cubicBezTo>
                  <a:pt x="63" y="119"/>
                  <a:pt x="63" y="119"/>
                  <a:pt x="63" y="119"/>
                </a:cubicBezTo>
                <a:lnTo>
                  <a:pt x="63" y="139"/>
                </a:lnTo>
                <a:close/>
                <a:moveTo>
                  <a:pt x="95" y="113"/>
                </a:moveTo>
                <a:cubicBezTo>
                  <a:pt x="20" y="113"/>
                  <a:pt x="20" y="113"/>
                  <a:pt x="20" y="113"/>
                </a:cubicBezTo>
                <a:cubicBezTo>
                  <a:pt x="20" y="79"/>
                  <a:pt x="20" y="79"/>
                  <a:pt x="20" y="79"/>
                </a:cubicBezTo>
                <a:cubicBezTo>
                  <a:pt x="95" y="79"/>
                  <a:pt x="95" y="79"/>
                  <a:pt x="95" y="79"/>
                </a:cubicBezTo>
                <a:cubicBezTo>
                  <a:pt x="112" y="96"/>
                  <a:pt x="112" y="96"/>
                  <a:pt x="112" y="96"/>
                </a:cubicBezTo>
                <a:lnTo>
                  <a:pt x="95" y="113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prstClr val="black"/>
              </a:solidFill>
              <a:latin typeface="Montserrat Light"/>
            </a:endParaRPr>
          </a:p>
        </p:txBody>
      </p:sp>
      <p:cxnSp>
        <p:nvCxnSpPr>
          <p:cNvPr id="8" name="Прямая соединительная линия 11"/>
          <p:cNvCxnSpPr/>
          <p:nvPr userDrawn="1"/>
        </p:nvCxnSpPr>
        <p:spPr>
          <a:xfrm>
            <a:off x="909348" y="3785508"/>
            <a:ext cx="3984171" cy="0"/>
          </a:xfrm>
          <a:prstGeom prst="line">
            <a:avLst/>
          </a:prstGeom>
          <a:ln w="571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25685" y="3038475"/>
            <a:ext cx="5350719" cy="61930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lang="en-US" sz="3200" b="1" kern="1200" spc="0" baseline="0" dirty="0">
                <a:solidFill>
                  <a:srgbClr val="404040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909348" y="3913679"/>
            <a:ext cx="3984171" cy="7386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400">
                <a:solidFill>
                  <a:srgbClr val="404040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7732" y="8680"/>
            <a:ext cx="6028205" cy="6840744"/>
          </a:xfrm>
          <a:prstGeom prst="rect">
            <a:avLst/>
          </a:prstGeom>
        </p:spPr>
      </p:pic>
      <p:sp>
        <p:nvSpPr>
          <p:cNvPr id="14" name="Прямоугольник 7"/>
          <p:cNvSpPr/>
          <p:nvPr userDrawn="1"/>
        </p:nvSpPr>
        <p:spPr>
          <a:xfrm>
            <a:off x="6157732" y="-2"/>
            <a:ext cx="6034268" cy="6868633"/>
          </a:xfrm>
          <a:prstGeom prst="rect">
            <a:avLst/>
          </a:prstGeom>
          <a:solidFill>
            <a:srgbClr val="0078A4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/>
          </a:p>
        </p:txBody>
      </p:sp>
      <p:sp>
        <p:nvSpPr>
          <p:cNvPr id="15" name="Text Placeholder 22"/>
          <p:cNvSpPr>
            <a:spLocks noGrp="1"/>
          </p:cNvSpPr>
          <p:nvPr>
            <p:ph type="body" sz="quarter" idx="20"/>
          </p:nvPr>
        </p:nvSpPr>
        <p:spPr>
          <a:xfrm>
            <a:off x="7007551" y="685536"/>
            <a:ext cx="4354512" cy="5574027"/>
          </a:xfrm>
          <a:prstGeom prst="rect">
            <a:avLst/>
          </a:prstGeom>
        </p:spPr>
        <p:txBody>
          <a:bodyPr>
            <a:normAutofit/>
          </a:bodyPr>
          <a:lstStyle>
            <a:lvl1pPr marL="514338" indent="-514338">
              <a:lnSpc>
                <a:spcPct val="150000"/>
              </a:lnSpc>
              <a:buFont typeface="+mj-lt"/>
              <a:buAutoNum type="arabicPeriod"/>
              <a:defRPr kumimoji="0" lang="en-US" sz="1800" b="1" i="0" u="none" strike="noStrike" kern="1200" cap="none" spc="151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Source Sans Pro SemiBold" panose="020B0603030403020204" pitchFamily="34" charset="0"/>
                <a:cs typeface="+mn-cs"/>
              </a:defRPr>
            </a:lvl1pPr>
            <a:lvl2pPr marL="971526" indent="-514338">
              <a:lnSpc>
                <a:spcPct val="150000"/>
              </a:lnSpc>
              <a:buFont typeface="+mj-lt"/>
              <a:buAutoNum type="romanLcPeriod"/>
              <a:defRPr kumimoji="0" lang="en-US" sz="1800" b="1" i="0" u="none" strike="noStrike" kern="1200" cap="none" spc="151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Source Sans Pro SemiBold" panose="020B0603030403020204" pitchFamily="34" charset="0"/>
                <a:cs typeface="+mn-cs"/>
              </a:defRPr>
            </a:lvl2pPr>
            <a:lvl3pPr marL="1428715" indent="-514338">
              <a:lnSpc>
                <a:spcPct val="150000"/>
              </a:lnSpc>
              <a:buFont typeface="+mj-lt"/>
              <a:buAutoNum type="romanLcPeriod"/>
              <a:defRPr kumimoji="0" lang="en-US" sz="1800" b="1" i="0" u="none" strike="noStrike" kern="1200" cap="none" spc="151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Source Sans Pro SemiBold" panose="020B0603030403020204" pitchFamily="34" charset="0"/>
                <a:cs typeface="+mn-cs"/>
              </a:defRPr>
            </a:lvl3pPr>
            <a:lvl4pPr marL="1771606" indent="-400041">
              <a:lnSpc>
                <a:spcPct val="150000"/>
              </a:lnSpc>
              <a:buFont typeface="+mj-lt"/>
              <a:buAutoNum type="romanLcPeriod"/>
              <a:defRPr kumimoji="0" lang="en-US" sz="1800" b="1" i="0" u="none" strike="noStrike" kern="1200" cap="none" spc="151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Source Sans Pro SemiBold" panose="020B0603030403020204" pitchFamily="34" charset="0"/>
                <a:cs typeface="+mn-cs"/>
              </a:defRPr>
            </a:lvl4pPr>
            <a:lvl5pPr marL="2228795" indent="-400041">
              <a:lnSpc>
                <a:spcPct val="150000"/>
              </a:lnSpc>
              <a:buFont typeface="+mj-lt"/>
              <a:buAutoNum type="romanLcPeriod"/>
              <a:defRPr kumimoji="0" lang="en-US" sz="1800" b="1" i="0" u="none" strike="noStrike" kern="1200" cap="none" spc="151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Source Sans Pro SemiBold" panose="020B0603030403020204" pitchFamily="34" charset="0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Rectangle: Rounded Corners 28">
            <a:extLst>
              <a:ext uri="{FF2B5EF4-FFF2-40B4-BE49-F238E27FC236}">
                <a16:creationId xmlns:a16="http://schemas.microsoft.com/office/drawing/2014/main" id="{94AFCD31-DA1B-D541-A94D-9293F9D245DA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5670E72-F508-1E4A-BF97-1B88FB2C836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22" name="Slide Number Placeholder 22">
            <a:extLst>
              <a:ext uri="{FF2B5EF4-FFF2-40B4-BE49-F238E27FC236}">
                <a16:creationId xmlns:a16="http://schemas.microsoft.com/office/drawing/2014/main" id="{A8CB7CC5-221C-EF41-98A6-E891F77C0EC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63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nature, sky, outdoor, spring&#10;&#10;Description automatically generated">
            <a:extLst>
              <a:ext uri="{FF2B5EF4-FFF2-40B4-BE49-F238E27FC236}">
                <a16:creationId xmlns:a16="http://schemas.microsoft.com/office/drawing/2014/main" id="{C21796EE-1305-1045-A733-65DFCFC76A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2" b="10219"/>
          <a:stretch/>
        </p:blipFill>
        <p:spPr>
          <a:xfrm>
            <a:off x="-11113" y="1733986"/>
            <a:ext cx="12192000" cy="38766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35389A-CB97-F549-AA21-93504A850D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251" y="294967"/>
            <a:ext cx="2094703" cy="661895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-11113" y="1733987"/>
            <a:ext cx="12203113" cy="3876675"/>
          </a:xfrm>
          <a:prstGeom prst="rect">
            <a:avLst/>
          </a:prstGeom>
          <a:solidFill>
            <a:srgbClr val="0078A4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38200" y="2416366"/>
            <a:ext cx="10515600" cy="8636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20"/>
          </p:nvPr>
        </p:nvSpPr>
        <p:spPr>
          <a:xfrm>
            <a:off x="846931" y="3294479"/>
            <a:ext cx="10498139" cy="10892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700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_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7441ACD-11B6-CA42-8B6A-1BBED1EF6F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12644"/>
            <a:ext cx="12192000" cy="3876675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0" y="1312644"/>
            <a:ext cx="12203113" cy="3876675"/>
          </a:xfrm>
          <a:prstGeom prst="rect">
            <a:avLst/>
          </a:prstGeom>
          <a:solidFill>
            <a:srgbClr val="0078A4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38200" y="2416366"/>
            <a:ext cx="10515600" cy="8636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20"/>
          </p:nvPr>
        </p:nvSpPr>
        <p:spPr>
          <a:xfrm>
            <a:off x="846931" y="3294479"/>
            <a:ext cx="10506869" cy="69840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7223" y="6291190"/>
            <a:ext cx="1258724" cy="397738"/>
          </a:xfrm>
          <a:prstGeom prst="rect">
            <a:avLst/>
          </a:prstGeom>
        </p:spPr>
      </p:pic>
      <p:sp>
        <p:nvSpPr>
          <p:cNvPr id="16" name="Rectangle: Rounded Corners 28">
            <a:extLst>
              <a:ext uri="{FF2B5EF4-FFF2-40B4-BE49-F238E27FC236}">
                <a16:creationId xmlns:a16="http://schemas.microsoft.com/office/drawing/2014/main" id="{CECED8EE-66ED-F048-B8DB-876BB93717CD}"/>
              </a:ext>
            </a:extLst>
          </p:cNvPr>
          <p:cNvSpPr/>
          <p:nvPr userDrawn="1"/>
        </p:nvSpPr>
        <p:spPr>
          <a:xfrm>
            <a:off x="-10406" y="6179634"/>
            <a:ext cx="428959" cy="431812"/>
          </a:xfrm>
          <a:prstGeom prst="flowChartDelay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4759894-62F1-1141-A130-53198DC913F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8553" y="6291749"/>
            <a:ext cx="4260129" cy="207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800" b="1" kern="1200" baseline="0" dirty="0" smtClean="0">
                <a:solidFill>
                  <a:srgbClr val="404040"/>
                </a:solidFill>
                <a:latin typeface="+mj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COPYRIGHT © 2022 HIGHBERG. ALL RIGHTS RESERVED</a:t>
            </a:r>
          </a:p>
        </p:txBody>
      </p:sp>
      <p:sp>
        <p:nvSpPr>
          <p:cNvPr id="18" name="Slide Number Placeholder 22">
            <a:extLst>
              <a:ext uri="{FF2B5EF4-FFF2-40B4-BE49-F238E27FC236}">
                <a16:creationId xmlns:a16="http://schemas.microsoft.com/office/drawing/2014/main" id="{553181E8-4980-1145-9DD5-E06CC5945C6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-40005" y="6259563"/>
            <a:ext cx="447120" cy="271957"/>
          </a:xfrm>
          <a:prstGeom prst="rect">
            <a:avLst/>
          </a:prstGeom>
        </p:spPr>
        <p:txBody>
          <a:bodyPr/>
          <a:lstStyle>
            <a:lvl1pPr algn="ctr">
              <a:defRPr lang="en-US" sz="1400" b="0" kern="1200" baseline="0" smtClean="0">
                <a:solidFill>
                  <a:schemeClr val="bg1"/>
                </a:solidFill>
                <a:latin typeface="+mn-lt"/>
                <a:ea typeface="Source Sans Pro Black" panose="020B0803030403020204" pitchFamily="34" charset="0"/>
                <a:cs typeface="Times New Roman" panose="02020603050405020304" pitchFamily="18" charset="0"/>
              </a:defRPr>
            </a:lvl1pPr>
          </a:lstStyle>
          <a:p>
            <a:fld id="{A44F0589-4ADA-4FC9-97B3-1830BC2502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27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50808-F7CE-4543-96B4-2DA9A6197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251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50808-F7CE-4543-96B4-2DA9A6197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459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5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EDFE5ED3-2BD1-594F-9321-2C0ABC46E5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69264"/>
            <a:ext cx="12192000" cy="538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1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39190C-5E3B-CB41-A8CF-23E2B678FA6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259513"/>
            <a:ext cx="446088" cy="271462"/>
          </a:xfrm>
        </p:spPr>
        <p:txBody>
          <a:bodyPr/>
          <a:lstStyle/>
          <a:p>
            <a:fld id="{A44F0589-4ADA-4FC9-97B3-1830BC25023A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1026" name="Picture 2" descr="logo">
            <a:extLst>
              <a:ext uri="{FF2B5EF4-FFF2-40B4-BE49-F238E27FC236}">
                <a16:creationId xmlns:a16="http://schemas.microsoft.com/office/drawing/2014/main" id="{AC5D3DDE-6E37-FF48-B264-43B0EDFE0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2590800"/>
            <a:ext cx="60706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96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nature, sky, outdoor, spring&#10;&#10;Description automatically generated">
            <a:extLst>
              <a:ext uri="{FF2B5EF4-FFF2-40B4-BE49-F238E27FC236}">
                <a16:creationId xmlns:a16="http://schemas.microsoft.com/office/drawing/2014/main" id="{9C530065-206E-9C46-BE3F-EA69C91A72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2" b="10219"/>
          <a:stretch/>
        </p:blipFill>
        <p:spPr>
          <a:xfrm>
            <a:off x="-11113" y="1733986"/>
            <a:ext cx="12192000" cy="387667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8392173-5265-7940-8ECB-92A01719E350}"/>
              </a:ext>
            </a:extLst>
          </p:cNvPr>
          <p:cNvSpPr/>
          <p:nvPr/>
        </p:nvSpPr>
        <p:spPr>
          <a:xfrm>
            <a:off x="-11113" y="1733987"/>
            <a:ext cx="12203113" cy="3876675"/>
          </a:xfrm>
          <a:prstGeom prst="rect">
            <a:avLst/>
          </a:prstGeom>
          <a:solidFill>
            <a:srgbClr val="0078A4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0BC3F3-5C46-6D4A-9A27-5FBE6298F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926" y="3724929"/>
            <a:ext cx="2194729" cy="7875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E7CD38-2CE3-E74C-ABE6-D104E39393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848" y="3758171"/>
            <a:ext cx="1528707" cy="7543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09A930-38C3-2E46-87B3-3EE442993F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99" y="3571836"/>
            <a:ext cx="2675062" cy="7875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C3E240-D456-F345-A7AE-7DA5855651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48" y="3672324"/>
            <a:ext cx="2422404" cy="688675"/>
          </a:xfrm>
          <a:prstGeom prst="rect">
            <a:avLst/>
          </a:prstGeom>
        </p:spPr>
      </p:pic>
      <p:pic>
        <p:nvPicPr>
          <p:cNvPr id="15" name="Picture 2" descr="logo">
            <a:extLst>
              <a:ext uri="{FF2B5EF4-FFF2-40B4-BE49-F238E27FC236}">
                <a16:creationId xmlns:a16="http://schemas.microsoft.com/office/drawing/2014/main" id="{7DFDFF28-97D8-334C-BA97-FC55395751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036" y="2117310"/>
            <a:ext cx="3961271" cy="109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64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39190C-5E3B-CB41-A8CF-23E2B678FA6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259513"/>
            <a:ext cx="446088" cy="271462"/>
          </a:xfrm>
        </p:spPr>
        <p:txBody>
          <a:bodyPr/>
          <a:lstStyle/>
          <a:p>
            <a:fld id="{A44F0589-4ADA-4FC9-97B3-1830BC25023A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26" name="Picture 2" descr="logo">
            <a:extLst>
              <a:ext uri="{FF2B5EF4-FFF2-40B4-BE49-F238E27FC236}">
                <a16:creationId xmlns:a16="http://schemas.microsoft.com/office/drawing/2014/main" id="{AC5D3DDE-6E37-FF48-B264-43B0EDFE0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2590800"/>
            <a:ext cx="60706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icture containing snow, outdoor, nature, sky&#10;&#10;Description automatically generated">
            <a:extLst>
              <a:ext uri="{FF2B5EF4-FFF2-40B4-BE49-F238E27FC236}">
                <a16:creationId xmlns:a16="http://schemas.microsoft.com/office/drawing/2014/main" id="{1D4D5C24-2B88-7B43-A552-938A84BC3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3105"/>
            <a:ext cx="12192000" cy="44917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326582F-F5E9-9346-A14C-35E76A34DDB6}"/>
              </a:ext>
            </a:extLst>
          </p:cNvPr>
          <p:cNvSpPr/>
          <p:nvPr/>
        </p:nvSpPr>
        <p:spPr>
          <a:xfrm>
            <a:off x="0" y="1183104"/>
            <a:ext cx="12203113" cy="4491789"/>
          </a:xfrm>
          <a:prstGeom prst="rect">
            <a:avLst/>
          </a:prstGeom>
          <a:solidFill>
            <a:srgbClr val="0078A4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99028A-1D94-F241-B202-82506A1AC90A}"/>
              </a:ext>
            </a:extLst>
          </p:cNvPr>
          <p:cNvSpPr txBox="1"/>
          <p:nvPr/>
        </p:nvSpPr>
        <p:spPr>
          <a:xfrm>
            <a:off x="1817225" y="2277587"/>
            <a:ext cx="9435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spc="900" dirty="0">
                <a:solidFill>
                  <a:prstClr val="white"/>
                </a:solidFill>
                <a:latin typeface="Corbel"/>
              </a:rPr>
              <a:t>The </a:t>
            </a:r>
            <a:r>
              <a:rPr kumimoji="0" lang="en-US" sz="5400" b="1" i="0" u="none" strike="noStrike" kern="1200" cap="none" spc="9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HIGHBERG Group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C6270D-2893-6D40-B50C-E0EA571F20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484" y="4425342"/>
            <a:ext cx="2194729" cy="7875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DA19BA7-CBFD-7045-9771-1DCDFA0FB5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406" y="4458584"/>
            <a:ext cx="1528707" cy="7543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2CB050F-0CB9-B04D-8E57-41B4571273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57" y="4272249"/>
            <a:ext cx="2675062" cy="78758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D26E795-B28E-A249-A0AC-D88B23F695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306" y="4372737"/>
            <a:ext cx="2422404" cy="68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7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0EA088F-EEB9-7443-9F82-6C882C2011CF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1D176E4-F234-3A4E-A866-68FB3F6ACBF3}"/>
              </a:ext>
            </a:extLst>
          </p:cNvPr>
          <p:cNvCxnSpPr>
            <a:cxnSpLocks/>
          </p:cNvCxnSpPr>
          <p:nvPr/>
        </p:nvCxnSpPr>
        <p:spPr>
          <a:xfrm>
            <a:off x="1861597" y="754445"/>
            <a:ext cx="0" cy="210534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6D5116A-92F4-9240-8F16-DAD78D1236CA}"/>
              </a:ext>
            </a:extLst>
          </p:cNvPr>
          <p:cNvSpPr txBox="1"/>
          <p:nvPr/>
        </p:nvSpPr>
        <p:spPr>
          <a:xfrm>
            <a:off x="2073854" y="705279"/>
            <a:ext cx="6167988" cy="22036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88628"/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Poppins SemiBold" panose="02000000000000000000" pitchFamily="2" charset="0"/>
              </a:rPr>
              <a:t>BlinkLane Consulting</a:t>
            </a:r>
            <a:endParaRPr lang="en-NL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Barbara Strozzilaan 201</a:t>
            </a: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1083 HN Amsterdam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Netherlands</a:t>
            </a: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www.blinklane.com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www.gladwellacademy.com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BB86309-15A8-9C4F-A2F3-6BDC9D0245F6}"/>
              </a:ext>
            </a:extLst>
          </p:cNvPr>
          <p:cNvGrpSpPr/>
          <p:nvPr/>
        </p:nvGrpSpPr>
        <p:grpSpPr>
          <a:xfrm>
            <a:off x="364662" y="4305917"/>
            <a:ext cx="11462676" cy="1936436"/>
            <a:chOff x="286603" y="4161231"/>
            <a:chExt cx="11462676" cy="193643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3B90A1B-55C5-164E-81F9-1D1A103C3763}"/>
                </a:ext>
              </a:extLst>
            </p:cNvPr>
            <p:cNvSpPr txBox="1"/>
            <p:nvPr/>
          </p:nvSpPr>
          <p:spPr>
            <a:xfrm>
              <a:off x="1300015" y="4161231"/>
              <a:ext cx="943585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b="1" spc="900" dirty="0">
                  <a:solidFill>
                    <a:prstClr val="white"/>
                  </a:solidFill>
                  <a:latin typeface="Corbel"/>
                </a:rPr>
                <a:t>The </a:t>
              </a:r>
              <a:r>
                <a:rPr kumimoji="0" lang="en-US" sz="4000" b="1" i="0" u="none" strike="noStrike" kern="1200" cap="none" spc="9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rPr>
                <a:t>HIGHBERG Group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FC30EB3-01CC-D345-8555-E3DDBC311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3212" y="5310085"/>
              <a:ext cx="2194729" cy="78758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F9E245F-C420-8247-809F-3F10DECBD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2936" y="5326706"/>
              <a:ext cx="1528707" cy="75434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EBE5F2D-5FB7-2A4C-9E4F-CD25358787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603" y="5220453"/>
              <a:ext cx="2675062" cy="78758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8C88538-4078-5543-B890-1DE5308D4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6875" y="5220453"/>
              <a:ext cx="2422404" cy="688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625442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Highber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5F94"/>
      </a:accent1>
      <a:accent2>
        <a:srgbClr val="0078A4"/>
      </a:accent2>
      <a:accent3>
        <a:srgbClr val="00B0CE"/>
      </a:accent3>
      <a:accent4>
        <a:srgbClr val="47D9E6"/>
      </a:accent4>
      <a:accent5>
        <a:srgbClr val="90E9F0"/>
      </a:accent5>
      <a:accent6>
        <a:srgbClr val="2E75B5"/>
      </a:accent6>
      <a:hlink>
        <a:srgbClr val="A5A5A5"/>
      </a:hlink>
      <a:folHlink>
        <a:srgbClr val="BFBFBF"/>
      </a:folHlink>
    </a:clrScheme>
    <a:fontScheme name="Highberg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Highber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5F94"/>
      </a:accent1>
      <a:accent2>
        <a:srgbClr val="0078A4"/>
      </a:accent2>
      <a:accent3>
        <a:srgbClr val="00B0CE"/>
      </a:accent3>
      <a:accent4>
        <a:srgbClr val="47D9E6"/>
      </a:accent4>
      <a:accent5>
        <a:srgbClr val="90E9F0"/>
      </a:accent5>
      <a:accent6>
        <a:srgbClr val="2E75B5"/>
      </a:accent6>
      <a:hlink>
        <a:srgbClr val="A5A5A5"/>
      </a:hlink>
      <a:folHlink>
        <a:srgbClr val="BFBFBF"/>
      </a:folHlink>
    </a:clrScheme>
    <a:fontScheme name="Highberg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2052F6C9A36849BBF96CC17045B467" ma:contentTypeVersion="11" ma:contentTypeDescription="Create a new document." ma:contentTypeScope="" ma:versionID="6ff3496414e01bdaa6b2a14f99e67d7c">
  <xsd:schema xmlns:xsd="http://www.w3.org/2001/XMLSchema" xmlns:xs="http://www.w3.org/2001/XMLSchema" xmlns:p="http://schemas.microsoft.com/office/2006/metadata/properties" xmlns:ns2="2f631d08-ad9f-4cbd-bf5d-11e4dca43757" targetNamespace="http://schemas.microsoft.com/office/2006/metadata/properties" ma:root="true" ma:fieldsID="bb4450fb9da2c831bff8612929596e11" ns2:_="">
    <xsd:import namespace="2f631d08-ad9f-4cbd-bf5d-11e4dca437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631d08-ad9f-4cbd-bf5d-11e4dca437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0EFA9E-4313-4F7A-8586-43FE6FEA9C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DE628F-9470-48C9-9CBF-DB73FFC5D0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631d08-ad9f-4cbd-bf5d-11e4dca4375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B1D6C81-0D94-419C-A52D-36D7AAC5D257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terms/"/>
    <ds:schemaRef ds:uri="434e3e33-a64c-4e62-8ad6-21053635ad81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15792</TotalTime>
  <Words>29</Words>
  <Application>Microsoft Macintosh PowerPoint</Application>
  <PresentationFormat>Widescreen</PresentationFormat>
  <Paragraphs>12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Corbel</vt:lpstr>
      <vt:lpstr>Calibri</vt:lpstr>
      <vt:lpstr>Arial</vt:lpstr>
      <vt:lpstr>Segoe UI</vt:lpstr>
      <vt:lpstr>Source Sans Pro</vt:lpstr>
      <vt:lpstr>Montserrat Light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Windows User</dc:creator>
  <cp:keywords/>
  <dc:description/>
  <cp:lastModifiedBy>Ralph Hofman</cp:lastModifiedBy>
  <cp:revision>38</cp:revision>
  <dcterms:created xsi:type="dcterms:W3CDTF">2021-09-11T06:34:14Z</dcterms:created>
  <dcterms:modified xsi:type="dcterms:W3CDTF">2022-01-25T16:10:03Z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0x010100A82052F6C9A36849BBF96CC17045B467</vt:lpwstr>
  </property>
</Properties>
</file>